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0" r:id="rId2"/>
    <p:sldId id="256" r:id="rId3"/>
    <p:sldId id="257" r:id="rId4"/>
    <p:sldId id="258" r:id="rId5"/>
    <p:sldId id="259" r:id="rId6"/>
    <p:sldId id="261" r:id="rId7"/>
    <p:sldId id="265" r:id="rId8"/>
    <p:sldId id="276" r:id="rId9"/>
    <p:sldId id="266" r:id="rId10"/>
    <p:sldId id="267" r:id="rId11"/>
    <p:sldId id="270" r:id="rId12"/>
    <p:sldId id="269" r:id="rId13"/>
    <p:sldId id="275" r:id="rId14"/>
    <p:sldId id="264" r:id="rId15"/>
    <p:sldId id="263" r:id="rId16"/>
    <p:sldId id="272" r:id="rId17"/>
    <p:sldId id="273" r:id="rId18"/>
    <p:sldId id="274" r:id="rId19"/>
    <p:sldId id="284" r:id="rId20"/>
    <p:sldId id="285" r:id="rId21"/>
    <p:sldId id="282" r:id="rId22"/>
    <p:sldId id="283" r:id="rId23"/>
    <p:sldId id="260" r:id="rId24"/>
    <p:sldId id="277" r:id="rId25"/>
    <p:sldId id="279" r:id="rId26"/>
    <p:sldId id="281" r:id="rId27"/>
    <p:sldId id="262"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B3838"/>
    <a:srgbClr val="F2F2F2"/>
    <a:srgbClr val="1A3E83"/>
    <a:srgbClr val="142C5F"/>
    <a:srgbClr val="FFC41B"/>
    <a:srgbClr val="3E99EA"/>
    <a:srgbClr val="968800"/>
    <a:srgbClr val="12264E"/>
    <a:srgbClr val="3E9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F1ECF8-7654-4F97-BB52-F346EDD6A5B2}" v="21" dt="2023-07-04T10:21:58.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94670" autoAdjust="0"/>
  </p:normalViewPr>
  <p:slideViewPr>
    <p:cSldViewPr snapToGrid="0">
      <p:cViewPr varScale="1">
        <p:scale>
          <a:sx n="100" d="100"/>
          <a:sy n="100" d="100"/>
        </p:scale>
        <p:origin x="72" y="372"/>
      </p:cViewPr>
      <p:guideLst/>
    </p:cSldViewPr>
  </p:slideViewPr>
  <p:outlineViewPr>
    <p:cViewPr>
      <p:scale>
        <a:sx n="33" d="100"/>
        <a:sy n="33" d="100"/>
      </p:scale>
      <p:origin x="0" y="-1230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ias Caesar [iLocIT!]" userId="fd9f2406-63e1-4e94-be1a-8ff0c6fb8607" providerId="ADAL" clId="{FAF1ECF8-7654-4F97-BB52-F346EDD6A5B2}"/>
    <pc:docChg chg="undo custSel addSld modSld sldOrd">
      <pc:chgData name="Matthias Caesar [iLocIT!]" userId="fd9f2406-63e1-4e94-be1a-8ff0c6fb8607" providerId="ADAL" clId="{FAF1ECF8-7654-4F97-BB52-F346EDD6A5B2}" dt="2023-07-04T10:22:29.985" v="348" actId="1076"/>
      <pc:docMkLst>
        <pc:docMk/>
      </pc:docMkLst>
      <pc:sldChg chg="ord">
        <pc:chgData name="Matthias Caesar [iLocIT!]" userId="fd9f2406-63e1-4e94-be1a-8ff0c6fb8607" providerId="ADAL" clId="{FAF1ECF8-7654-4F97-BB52-F346EDD6A5B2}" dt="2023-07-04T10:14:01.227" v="222"/>
        <pc:sldMkLst>
          <pc:docMk/>
          <pc:sldMk cId="3266530008" sldId="263"/>
        </pc:sldMkLst>
      </pc:sldChg>
      <pc:sldChg chg="ord">
        <pc:chgData name="Matthias Caesar [iLocIT!]" userId="fd9f2406-63e1-4e94-be1a-8ff0c6fb8607" providerId="ADAL" clId="{FAF1ECF8-7654-4F97-BB52-F346EDD6A5B2}" dt="2023-07-04T10:14:01.227" v="222"/>
        <pc:sldMkLst>
          <pc:docMk/>
          <pc:sldMk cId="3770062487" sldId="264"/>
        </pc:sldMkLst>
      </pc:sldChg>
      <pc:sldChg chg="addSp modSp mod">
        <pc:chgData name="Matthias Caesar [iLocIT!]" userId="fd9f2406-63e1-4e94-be1a-8ff0c6fb8607" providerId="ADAL" clId="{FAF1ECF8-7654-4F97-BB52-F346EDD6A5B2}" dt="2023-07-04T10:15:33.070" v="272" actId="113"/>
        <pc:sldMkLst>
          <pc:docMk/>
          <pc:sldMk cId="1030191990" sldId="272"/>
        </pc:sldMkLst>
        <pc:spChg chg="add mod">
          <ac:chgData name="Matthias Caesar [iLocIT!]" userId="fd9f2406-63e1-4e94-be1a-8ff0c6fb8607" providerId="ADAL" clId="{FAF1ECF8-7654-4F97-BB52-F346EDD6A5B2}" dt="2023-07-04T10:15:29.681" v="271" actId="113"/>
          <ac:spMkLst>
            <pc:docMk/>
            <pc:sldMk cId="1030191990" sldId="272"/>
            <ac:spMk id="5" creationId="{02BAA217-BCEB-F773-D63E-5FBA3D587E67}"/>
          </ac:spMkLst>
        </pc:spChg>
        <pc:spChg chg="add mod">
          <ac:chgData name="Matthias Caesar [iLocIT!]" userId="fd9f2406-63e1-4e94-be1a-8ff0c6fb8607" providerId="ADAL" clId="{FAF1ECF8-7654-4F97-BB52-F346EDD6A5B2}" dt="2023-07-04T10:15:33.070" v="272" actId="113"/>
          <ac:spMkLst>
            <pc:docMk/>
            <pc:sldMk cId="1030191990" sldId="272"/>
            <ac:spMk id="7" creationId="{9388B2B1-89DD-4313-85C8-0B7860499BAC}"/>
          </ac:spMkLst>
        </pc:spChg>
      </pc:sldChg>
      <pc:sldChg chg="ord">
        <pc:chgData name="Matthias Caesar [iLocIT!]" userId="fd9f2406-63e1-4e94-be1a-8ff0c6fb8607" providerId="ADAL" clId="{FAF1ECF8-7654-4F97-BB52-F346EDD6A5B2}" dt="2023-07-04T10:14:01.227" v="222"/>
        <pc:sldMkLst>
          <pc:docMk/>
          <pc:sldMk cId="3008330234" sldId="275"/>
        </pc:sldMkLst>
      </pc:sldChg>
      <pc:sldChg chg="addSp modSp mod modTransition">
        <pc:chgData name="Matthias Caesar [iLocIT!]" userId="fd9f2406-63e1-4e94-be1a-8ff0c6fb8607" providerId="ADAL" clId="{FAF1ECF8-7654-4F97-BB52-F346EDD6A5B2}" dt="2023-07-04T10:22:29.985" v="348" actId="1076"/>
        <pc:sldMkLst>
          <pc:docMk/>
          <pc:sldMk cId="2228480996" sldId="279"/>
        </pc:sldMkLst>
        <pc:picChg chg="add mod">
          <ac:chgData name="Matthias Caesar [iLocIT!]" userId="fd9f2406-63e1-4e94-be1a-8ff0c6fb8607" providerId="ADAL" clId="{FAF1ECF8-7654-4F97-BB52-F346EDD6A5B2}" dt="2023-07-04T10:22:29.985" v="348" actId="1076"/>
          <ac:picMkLst>
            <pc:docMk/>
            <pc:sldMk cId="2228480996" sldId="279"/>
            <ac:picMk id="3" creationId="{1356045E-2970-01AA-9635-D9B602A540D4}"/>
          </ac:picMkLst>
        </pc:picChg>
        <pc:picChg chg="mod">
          <ac:chgData name="Matthias Caesar [iLocIT!]" userId="fd9f2406-63e1-4e94-be1a-8ff0c6fb8607" providerId="ADAL" clId="{FAF1ECF8-7654-4F97-BB52-F346EDD6A5B2}" dt="2023-07-04T10:16:41.927" v="276" actId="14861"/>
          <ac:picMkLst>
            <pc:docMk/>
            <pc:sldMk cId="2228480996" sldId="279"/>
            <ac:picMk id="1026" creationId="{7C2EFE42-29EA-4600-3363-1C643F032F21}"/>
          </ac:picMkLst>
        </pc:picChg>
      </pc:sldChg>
      <pc:sldChg chg="addSp modSp mod">
        <pc:chgData name="Matthias Caesar [iLocIT!]" userId="fd9f2406-63e1-4e94-be1a-8ff0c6fb8607" providerId="ADAL" clId="{FAF1ECF8-7654-4F97-BB52-F346EDD6A5B2}" dt="2023-07-04T10:21:27.031" v="333" actId="1076"/>
        <pc:sldMkLst>
          <pc:docMk/>
          <pc:sldMk cId="4228839682" sldId="281"/>
        </pc:sldMkLst>
        <pc:spChg chg="add mod ord">
          <ac:chgData name="Matthias Caesar [iLocIT!]" userId="fd9f2406-63e1-4e94-be1a-8ff0c6fb8607" providerId="ADAL" clId="{FAF1ECF8-7654-4F97-BB52-F346EDD6A5B2}" dt="2023-07-04T10:21:20.235" v="332" actId="14100"/>
          <ac:spMkLst>
            <pc:docMk/>
            <pc:sldMk cId="4228839682" sldId="281"/>
            <ac:spMk id="2" creationId="{8E4E1229-0AE1-18A1-A5E0-F37B6F711086}"/>
          </ac:spMkLst>
        </pc:spChg>
        <pc:spChg chg="mod">
          <ac:chgData name="Matthias Caesar [iLocIT!]" userId="fd9f2406-63e1-4e94-be1a-8ff0c6fb8607" providerId="ADAL" clId="{FAF1ECF8-7654-4F97-BB52-F346EDD6A5B2}" dt="2023-07-04T10:19:45.248" v="287" actId="207"/>
          <ac:spMkLst>
            <pc:docMk/>
            <pc:sldMk cId="4228839682" sldId="281"/>
            <ac:spMk id="20" creationId="{D2DEB981-4605-1239-84D2-E242000885EA}"/>
          </ac:spMkLst>
        </pc:spChg>
        <pc:spChg chg="mod">
          <ac:chgData name="Matthias Caesar [iLocIT!]" userId="fd9f2406-63e1-4e94-be1a-8ff0c6fb8607" providerId="ADAL" clId="{FAF1ECF8-7654-4F97-BB52-F346EDD6A5B2}" dt="2023-07-04T10:19:47.698" v="288" actId="207"/>
          <ac:spMkLst>
            <pc:docMk/>
            <pc:sldMk cId="4228839682" sldId="281"/>
            <ac:spMk id="24" creationId="{EEBB32E7-6B52-0229-593B-C3ECE2A5EB7D}"/>
          </ac:spMkLst>
        </pc:spChg>
        <pc:spChg chg="mod">
          <ac:chgData name="Matthias Caesar [iLocIT!]" userId="fd9f2406-63e1-4e94-be1a-8ff0c6fb8607" providerId="ADAL" clId="{FAF1ECF8-7654-4F97-BB52-F346EDD6A5B2}" dt="2023-07-04T10:21:27.031" v="333" actId="1076"/>
          <ac:spMkLst>
            <pc:docMk/>
            <pc:sldMk cId="4228839682" sldId="281"/>
            <ac:spMk id="33" creationId="{FCF07582-2225-BD64-F3EF-2FF1E91E8E63}"/>
          </ac:spMkLst>
        </pc:spChg>
        <pc:picChg chg="mod">
          <ac:chgData name="Matthias Caesar [iLocIT!]" userId="fd9f2406-63e1-4e94-be1a-8ff0c6fb8607" providerId="ADAL" clId="{FAF1ECF8-7654-4F97-BB52-F346EDD6A5B2}" dt="2023-07-04T10:16:49.849" v="278" actId="14861"/>
          <ac:picMkLst>
            <pc:docMk/>
            <pc:sldMk cId="4228839682" sldId="281"/>
            <ac:picMk id="1026" creationId="{7C2EFE42-29EA-4600-3363-1C643F032F21}"/>
          </ac:picMkLst>
        </pc:picChg>
      </pc:sldChg>
      <pc:sldChg chg="addSp delSp modSp new mod ord setBg">
        <pc:chgData name="Matthias Caesar [iLocIT!]" userId="fd9f2406-63e1-4e94-be1a-8ff0c6fb8607" providerId="ADAL" clId="{FAF1ECF8-7654-4F97-BB52-F346EDD6A5B2}" dt="2023-07-04T10:16:04.588" v="274"/>
        <pc:sldMkLst>
          <pc:docMk/>
          <pc:sldMk cId="3900591746" sldId="284"/>
        </pc:sldMkLst>
        <pc:spChg chg="mod">
          <ac:chgData name="Matthias Caesar [iLocIT!]" userId="fd9f2406-63e1-4e94-be1a-8ff0c6fb8607" providerId="ADAL" clId="{FAF1ECF8-7654-4F97-BB52-F346EDD6A5B2}" dt="2023-07-04T09:29:16.025" v="174" actId="14100"/>
          <ac:spMkLst>
            <pc:docMk/>
            <pc:sldMk cId="3900591746" sldId="284"/>
            <ac:spMk id="2" creationId="{C1039B36-7413-FC1A-64A3-0B71E99572EC}"/>
          </ac:spMkLst>
        </pc:spChg>
        <pc:spChg chg="del mod">
          <ac:chgData name="Matthias Caesar [iLocIT!]" userId="fd9f2406-63e1-4e94-be1a-8ff0c6fb8607" providerId="ADAL" clId="{FAF1ECF8-7654-4F97-BB52-F346EDD6A5B2}" dt="2023-07-04T09:23:54.924" v="120" actId="478"/>
          <ac:spMkLst>
            <pc:docMk/>
            <pc:sldMk cId="3900591746" sldId="284"/>
            <ac:spMk id="3" creationId="{9CF9D95D-4439-30B0-1CC9-074486E45E60}"/>
          </ac:spMkLst>
        </pc:spChg>
        <pc:spChg chg="add del">
          <ac:chgData name="Matthias Caesar [iLocIT!]" userId="fd9f2406-63e1-4e94-be1a-8ff0c6fb8607" providerId="ADAL" clId="{FAF1ECF8-7654-4F97-BB52-F346EDD6A5B2}" dt="2023-07-04T09:27:29.799" v="163" actId="26606"/>
          <ac:spMkLst>
            <pc:docMk/>
            <pc:sldMk cId="3900591746" sldId="284"/>
            <ac:spMk id="10" creationId="{04812C46-200A-4DEB-A05E-3ED6C68C2387}"/>
          </ac:spMkLst>
        </pc:spChg>
        <pc:spChg chg="add del">
          <ac:chgData name="Matthias Caesar [iLocIT!]" userId="fd9f2406-63e1-4e94-be1a-8ff0c6fb8607" providerId="ADAL" clId="{FAF1ECF8-7654-4F97-BB52-F346EDD6A5B2}" dt="2023-07-04T09:27:29.799" v="163" actId="26606"/>
          <ac:spMkLst>
            <pc:docMk/>
            <pc:sldMk cId="3900591746" sldId="284"/>
            <ac:spMk id="12" creationId="{D1EA859B-E555-4109-94F3-6700E046E008}"/>
          </ac:spMkLst>
        </pc:spChg>
        <pc:spChg chg="add">
          <ac:chgData name="Matthias Caesar [iLocIT!]" userId="fd9f2406-63e1-4e94-be1a-8ff0c6fb8607" providerId="ADAL" clId="{FAF1ECF8-7654-4F97-BB52-F346EDD6A5B2}" dt="2023-07-04T09:27:29.799" v="163" actId="26606"/>
          <ac:spMkLst>
            <pc:docMk/>
            <pc:sldMk cId="3900591746" sldId="284"/>
            <ac:spMk id="17" creationId="{9089EED9-F54D-4F20-A2C6-949DE4176959}"/>
          </ac:spMkLst>
        </pc:spChg>
        <pc:spChg chg="add">
          <ac:chgData name="Matthias Caesar [iLocIT!]" userId="fd9f2406-63e1-4e94-be1a-8ff0c6fb8607" providerId="ADAL" clId="{FAF1ECF8-7654-4F97-BB52-F346EDD6A5B2}" dt="2023-07-04T09:27:29.799" v="163" actId="26606"/>
          <ac:spMkLst>
            <pc:docMk/>
            <pc:sldMk cId="3900591746" sldId="284"/>
            <ac:spMk id="19" creationId="{7E46F721-3785-414D-8697-16AF490E6806}"/>
          </ac:spMkLst>
        </pc:spChg>
        <pc:picChg chg="add del mod ord">
          <ac:chgData name="Matthias Caesar [iLocIT!]" userId="fd9f2406-63e1-4e94-be1a-8ff0c6fb8607" providerId="ADAL" clId="{FAF1ECF8-7654-4F97-BB52-F346EDD6A5B2}" dt="2023-07-04T09:26:20.170" v="161" actId="21"/>
          <ac:picMkLst>
            <pc:docMk/>
            <pc:sldMk cId="3900591746" sldId="284"/>
            <ac:picMk id="5" creationId="{64ED9EA5-32CF-F4D4-D69D-3DEFA4560739}"/>
          </ac:picMkLst>
        </pc:picChg>
        <pc:picChg chg="add mod modCrop">
          <ac:chgData name="Matthias Caesar [iLocIT!]" userId="fd9f2406-63e1-4e94-be1a-8ff0c6fb8607" providerId="ADAL" clId="{FAF1ECF8-7654-4F97-BB52-F346EDD6A5B2}" dt="2023-07-04T09:28:13.872" v="171" actId="14100"/>
          <ac:picMkLst>
            <pc:docMk/>
            <pc:sldMk cId="3900591746" sldId="284"/>
            <ac:picMk id="7" creationId="{AB2B30A5-6045-0C2F-1C00-DAD52CDB4BD6}"/>
          </ac:picMkLst>
        </pc:picChg>
      </pc:sldChg>
      <pc:sldChg chg="addSp delSp modSp new mod ord setBg">
        <pc:chgData name="Matthias Caesar [iLocIT!]" userId="fd9f2406-63e1-4e94-be1a-8ff0c6fb8607" providerId="ADAL" clId="{FAF1ECF8-7654-4F97-BB52-F346EDD6A5B2}" dt="2023-07-04T10:16:04.588" v="274"/>
        <pc:sldMkLst>
          <pc:docMk/>
          <pc:sldMk cId="2377521466" sldId="285"/>
        </pc:sldMkLst>
        <pc:spChg chg="mod">
          <ac:chgData name="Matthias Caesar [iLocIT!]" userId="fd9f2406-63e1-4e94-be1a-8ff0c6fb8607" providerId="ADAL" clId="{FAF1ECF8-7654-4F97-BB52-F346EDD6A5B2}" dt="2023-07-04T09:24:53.859" v="158" actId="20577"/>
          <ac:spMkLst>
            <pc:docMk/>
            <pc:sldMk cId="2377521466" sldId="285"/>
            <ac:spMk id="2" creationId="{2E8AA5D4-926C-F8FF-A491-5BAAD5221E0C}"/>
          </ac:spMkLst>
        </pc:spChg>
        <pc:spChg chg="del mod">
          <ac:chgData name="Matthias Caesar [iLocIT!]" userId="fd9f2406-63e1-4e94-be1a-8ff0c6fb8607" providerId="ADAL" clId="{FAF1ECF8-7654-4F97-BB52-F346EDD6A5B2}" dt="2023-07-04T09:23:15.149" v="85" actId="478"/>
          <ac:spMkLst>
            <pc:docMk/>
            <pc:sldMk cId="2377521466" sldId="285"/>
            <ac:spMk id="3" creationId="{B662FAA9-6BAC-F97B-F0EF-DD47C9D42613}"/>
          </ac:spMkLst>
        </pc:spChg>
        <pc:spChg chg="add del">
          <ac:chgData name="Matthias Caesar [iLocIT!]" userId="fd9f2406-63e1-4e94-be1a-8ff0c6fb8607" providerId="ADAL" clId="{FAF1ECF8-7654-4F97-BB52-F346EDD6A5B2}" dt="2023-07-04T09:22:46.852" v="80" actId="26606"/>
          <ac:spMkLst>
            <pc:docMk/>
            <pc:sldMk cId="2377521466" sldId="285"/>
            <ac:spMk id="10" creationId="{04812C46-200A-4DEB-A05E-3ED6C68C2387}"/>
          </ac:spMkLst>
        </pc:spChg>
        <pc:spChg chg="add del">
          <ac:chgData name="Matthias Caesar [iLocIT!]" userId="fd9f2406-63e1-4e94-be1a-8ff0c6fb8607" providerId="ADAL" clId="{FAF1ECF8-7654-4F97-BB52-F346EDD6A5B2}" dt="2023-07-04T09:22:46.852" v="80" actId="26606"/>
          <ac:spMkLst>
            <pc:docMk/>
            <pc:sldMk cId="2377521466" sldId="285"/>
            <ac:spMk id="12" creationId="{D1EA859B-E555-4109-94F3-6700E046E008}"/>
          </ac:spMkLst>
        </pc:spChg>
        <pc:spChg chg="add del">
          <ac:chgData name="Matthias Caesar [iLocIT!]" userId="fd9f2406-63e1-4e94-be1a-8ff0c6fb8607" providerId="ADAL" clId="{FAF1ECF8-7654-4F97-BB52-F346EDD6A5B2}" dt="2023-07-04T09:23:01.747" v="84" actId="26606"/>
          <ac:spMkLst>
            <pc:docMk/>
            <pc:sldMk cId="2377521466" sldId="285"/>
            <ac:spMk id="14" creationId="{D009D6D5-DAC2-4A8B-A17A-E206B9012D09}"/>
          </ac:spMkLst>
        </pc:spChg>
        <pc:spChg chg="add">
          <ac:chgData name="Matthias Caesar [iLocIT!]" userId="fd9f2406-63e1-4e94-be1a-8ff0c6fb8607" providerId="ADAL" clId="{FAF1ECF8-7654-4F97-BB52-F346EDD6A5B2}" dt="2023-07-04T09:23:01.747" v="84" actId="26606"/>
          <ac:spMkLst>
            <pc:docMk/>
            <pc:sldMk cId="2377521466" sldId="285"/>
            <ac:spMk id="19" creationId="{7DA3C418-758E-4180-A5D0-8655D6804587}"/>
          </ac:spMkLst>
        </pc:spChg>
        <pc:spChg chg="add">
          <ac:chgData name="Matthias Caesar [iLocIT!]" userId="fd9f2406-63e1-4e94-be1a-8ff0c6fb8607" providerId="ADAL" clId="{FAF1ECF8-7654-4F97-BB52-F346EDD6A5B2}" dt="2023-07-04T09:23:01.747" v="84" actId="26606"/>
          <ac:spMkLst>
            <pc:docMk/>
            <pc:sldMk cId="2377521466" sldId="285"/>
            <ac:spMk id="21" creationId="{28C8EF06-5EC3-4883-AFAF-D74FF46550FB}"/>
          </ac:spMkLst>
        </pc:spChg>
        <pc:picChg chg="add mod ord">
          <ac:chgData name="Matthias Caesar [iLocIT!]" userId="fd9f2406-63e1-4e94-be1a-8ff0c6fb8607" providerId="ADAL" clId="{FAF1ECF8-7654-4F97-BB52-F346EDD6A5B2}" dt="2023-07-04T09:25:43.092" v="160" actId="1366"/>
          <ac:picMkLst>
            <pc:docMk/>
            <pc:sldMk cId="2377521466" sldId="285"/>
            <ac:picMk id="5" creationId="{A4778D63-1F68-8455-45EE-62B9A6484A7D}"/>
          </ac:picMkLst>
        </pc:picChg>
      </pc:sldChg>
    </pc:docChg>
  </pc:docChgLst>
  <pc:docChgLst>
    <pc:chgData name="Matthias Caesar [iLocIT!]" userId="fd9f2406-63e1-4e94-be1a-8ff0c6fb8607" providerId="ADAL" clId="{4D728631-FE60-46A0-A4E6-2D03E7465A5B}"/>
    <pc:docChg chg="undo custSel addSld modSld sldOrd">
      <pc:chgData name="Matthias Caesar [iLocIT!]" userId="fd9f2406-63e1-4e94-be1a-8ff0c6fb8607" providerId="ADAL" clId="{4D728631-FE60-46A0-A4E6-2D03E7465A5B}" dt="2023-06-30T09:43:33.792" v="83"/>
      <pc:docMkLst>
        <pc:docMk/>
      </pc:docMkLst>
      <pc:sldChg chg="modTransition">
        <pc:chgData name="Matthias Caesar [iLocIT!]" userId="fd9f2406-63e1-4e94-be1a-8ff0c6fb8607" providerId="ADAL" clId="{4D728631-FE60-46A0-A4E6-2D03E7465A5B}" dt="2023-06-30T09:42:51.216" v="79"/>
        <pc:sldMkLst>
          <pc:docMk/>
          <pc:sldMk cId="3303417119" sldId="265"/>
        </pc:sldMkLst>
      </pc:sldChg>
      <pc:sldChg chg="modTransition">
        <pc:chgData name="Matthias Caesar [iLocIT!]" userId="fd9f2406-63e1-4e94-be1a-8ff0c6fb8607" providerId="ADAL" clId="{4D728631-FE60-46A0-A4E6-2D03E7465A5B}" dt="2023-06-30T09:43:07.219" v="80"/>
        <pc:sldMkLst>
          <pc:docMk/>
          <pc:sldMk cId="1030191990" sldId="272"/>
        </pc:sldMkLst>
      </pc:sldChg>
      <pc:sldChg chg="modTransition">
        <pc:chgData name="Matthias Caesar [iLocIT!]" userId="fd9f2406-63e1-4e94-be1a-8ff0c6fb8607" providerId="ADAL" clId="{4D728631-FE60-46A0-A4E6-2D03E7465A5B}" dt="2023-06-30T09:43:13.502" v="81"/>
        <pc:sldMkLst>
          <pc:docMk/>
          <pc:sldMk cId="3008330234" sldId="275"/>
        </pc:sldMkLst>
      </pc:sldChg>
      <pc:sldChg chg="addSp delSp modSp new mod ord setBg modClrScheme chgLayout">
        <pc:chgData name="Matthias Caesar [iLocIT!]" userId="fd9f2406-63e1-4e94-be1a-8ff0c6fb8607" providerId="ADAL" clId="{4D728631-FE60-46A0-A4E6-2D03E7465A5B}" dt="2023-06-30T09:43:33.792" v="83"/>
        <pc:sldMkLst>
          <pc:docMk/>
          <pc:sldMk cId="1129757491" sldId="282"/>
        </pc:sldMkLst>
        <pc:spChg chg="del mod ord">
          <ac:chgData name="Matthias Caesar [iLocIT!]" userId="fd9f2406-63e1-4e94-be1a-8ff0c6fb8607" providerId="ADAL" clId="{4D728631-FE60-46A0-A4E6-2D03E7465A5B}" dt="2023-06-30T09:38:28.681" v="1" actId="700"/>
          <ac:spMkLst>
            <pc:docMk/>
            <pc:sldMk cId="1129757491" sldId="282"/>
            <ac:spMk id="2" creationId="{10E33BD8-B168-755C-38DE-E3D56E79023C}"/>
          </ac:spMkLst>
        </pc:spChg>
        <pc:spChg chg="del">
          <ac:chgData name="Matthias Caesar [iLocIT!]" userId="fd9f2406-63e1-4e94-be1a-8ff0c6fb8607" providerId="ADAL" clId="{4D728631-FE60-46A0-A4E6-2D03E7465A5B}" dt="2023-06-30T09:38:28.681" v="1" actId="700"/>
          <ac:spMkLst>
            <pc:docMk/>
            <pc:sldMk cId="1129757491" sldId="282"/>
            <ac:spMk id="3" creationId="{B11D3E07-208B-55BF-68DC-F426CC0EE6C2}"/>
          </ac:spMkLst>
        </pc:spChg>
        <pc:spChg chg="del mod ord">
          <ac:chgData name="Matthias Caesar [iLocIT!]" userId="fd9f2406-63e1-4e94-be1a-8ff0c6fb8607" providerId="ADAL" clId="{4D728631-FE60-46A0-A4E6-2D03E7465A5B}" dt="2023-06-30T09:38:28.681" v="1" actId="700"/>
          <ac:spMkLst>
            <pc:docMk/>
            <pc:sldMk cId="1129757491" sldId="282"/>
            <ac:spMk id="4" creationId="{32DD486C-5DE4-9DC2-5371-48B1ABE77C6F}"/>
          </ac:spMkLst>
        </pc:spChg>
        <pc:spChg chg="del">
          <ac:chgData name="Matthias Caesar [iLocIT!]" userId="fd9f2406-63e1-4e94-be1a-8ff0c6fb8607" providerId="ADAL" clId="{4D728631-FE60-46A0-A4E6-2D03E7465A5B}" dt="2023-06-30T09:38:28.681" v="1" actId="700"/>
          <ac:spMkLst>
            <pc:docMk/>
            <pc:sldMk cId="1129757491" sldId="282"/>
            <ac:spMk id="5" creationId="{E3CF4C96-53F5-08B4-E64C-255DD8FCD0F4}"/>
          </ac:spMkLst>
        </pc:spChg>
        <pc:spChg chg="del">
          <ac:chgData name="Matthias Caesar [iLocIT!]" userId="fd9f2406-63e1-4e94-be1a-8ff0c6fb8607" providerId="ADAL" clId="{4D728631-FE60-46A0-A4E6-2D03E7465A5B}" dt="2023-06-30T09:38:28.681" v="1" actId="700"/>
          <ac:spMkLst>
            <pc:docMk/>
            <pc:sldMk cId="1129757491" sldId="282"/>
            <ac:spMk id="6" creationId="{E63B5849-41A5-D0B8-8436-5F24DCB95D32}"/>
          </ac:spMkLst>
        </pc:spChg>
        <pc:spChg chg="add mod ord">
          <ac:chgData name="Matthias Caesar [iLocIT!]" userId="fd9f2406-63e1-4e94-be1a-8ff0c6fb8607" providerId="ADAL" clId="{4D728631-FE60-46A0-A4E6-2D03E7465A5B}" dt="2023-06-30T09:39:29.269" v="33" actId="26606"/>
          <ac:spMkLst>
            <pc:docMk/>
            <pc:sldMk cId="1129757491" sldId="282"/>
            <ac:spMk id="7" creationId="{71492A4E-7F6D-F6D2-3AB3-E71D502CCBA5}"/>
          </ac:spMkLst>
        </pc:spChg>
        <pc:spChg chg="add mod ord">
          <ac:chgData name="Matthias Caesar [iLocIT!]" userId="fd9f2406-63e1-4e94-be1a-8ff0c6fb8607" providerId="ADAL" clId="{4D728631-FE60-46A0-A4E6-2D03E7465A5B}" dt="2023-06-30T09:42:27.761" v="77" actId="113"/>
          <ac:spMkLst>
            <pc:docMk/>
            <pc:sldMk cId="1129757491" sldId="282"/>
            <ac:spMk id="8" creationId="{041195AD-F65A-B03F-DE22-2DF6027E6270}"/>
          </ac:spMkLst>
        </pc:spChg>
        <pc:spChg chg="add">
          <ac:chgData name="Matthias Caesar [iLocIT!]" userId="fd9f2406-63e1-4e94-be1a-8ff0c6fb8607" providerId="ADAL" clId="{4D728631-FE60-46A0-A4E6-2D03E7465A5B}" dt="2023-06-30T09:39:29.269" v="33" actId="26606"/>
          <ac:spMkLst>
            <pc:docMk/>
            <pc:sldMk cId="1129757491" sldId="282"/>
            <ac:spMk id="1031" creationId="{F13C74B1-5B17-4795-BED0-7140497B445A}"/>
          </ac:spMkLst>
        </pc:spChg>
        <pc:spChg chg="add">
          <ac:chgData name="Matthias Caesar [iLocIT!]" userId="fd9f2406-63e1-4e94-be1a-8ff0c6fb8607" providerId="ADAL" clId="{4D728631-FE60-46A0-A4E6-2D03E7465A5B}" dt="2023-06-30T09:39:29.269" v="33" actId="26606"/>
          <ac:spMkLst>
            <pc:docMk/>
            <pc:sldMk cId="1129757491" sldId="282"/>
            <ac:spMk id="1033" creationId="{D4974D33-8DC5-464E-8C6D-BE58F0669C17}"/>
          </ac:spMkLst>
        </pc:spChg>
        <pc:picChg chg="add mod">
          <ac:chgData name="Matthias Caesar [iLocIT!]" userId="fd9f2406-63e1-4e94-be1a-8ff0c6fb8607" providerId="ADAL" clId="{4D728631-FE60-46A0-A4E6-2D03E7465A5B}" dt="2023-06-30T09:39:29.269" v="33" actId="26606"/>
          <ac:picMkLst>
            <pc:docMk/>
            <pc:sldMk cId="1129757491" sldId="282"/>
            <ac:picMk id="1026" creationId="{0B5AFAA1-98CA-5A1B-832E-B98317762D72}"/>
          </ac:picMkLst>
        </pc:picChg>
      </pc:sldChg>
      <pc:sldChg chg="modSp add mod ord modTransition">
        <pc:chgData name="Matthias Caesar [iLocIT!]" userId="fd9f2406-63e1-4e94-be1a-8ff0c6fb8607" providerId="ADAL" clId="{4D728631-FE60-46A0-A4E6-2D03E7465A5B}" dt="2023-06-30T09:43:33.792" v="83"/>
        <pc:sldMkLst>
          <pc:docMk/>
          <pc:sldMk cId="1153481957" sldId="283"/>
        </pc:sldMkLst>
        <pc:spChg chg="mod">
          <ac:chgData name="Matthias Caesar [iLocIT!]" userId="fd9f2406-63e1-4e94-be1a-8ff0c6fb8607" providerId="ADAL" clId="{4D728631-FE60-46A0-A4E6-2D03E7465A5B}" dt="2023-06-30T09:42:20.934" v="76" actId="113"/>
          <ac:spMkLst>
            <pc:docMk/>
            <pc:sldMk cId="1153481957" sldId="283"/>
            <ac:spMk id="8" creationId="{041195AD-F65A-B03F-DE22-2DF6027E6270}"/>
          </ac:spMkLst>
        </pc:spChg>
      </pc:sldChg>
    </pc:docChg>
  </pc:docChgLst>
  <pc:docChgLst>
    <pc:chgData name="Matthias Caesar [iLocIT!]" userId="fd9f2406-63e1-4e94-be1a-8ff0c6fb8607" providerId="ADAL" clId="{E7F63AFE-4205-41CC-8A15-4C0F6E663917}"/>
    <pc:docChg chg="undo custSel addSld delSld modSld sldOrd">
      <pc:chgData name="Matthias Caesar [iLocIT!]" userId="fd9f2406-63e1-4e94-be1a-8ff0c6fb8607" providerId="ADAL" clId="{E7F63AFE-4205-41CC-8A15-4C0F6E663917}" dt="2023-06-30T07:58:38.613" v="36"/>
      <pc:docMkLst>
        <pc:docMk/>
      </pc:docMkLst>
      <pc:sldChg chg="modSp">
        <pc:chgData name="Matthias Caesar [iLocIT!]" userId="fd9f2406-63e1-4e94-be1a-8ff0c6fb8607" providerId="ADAL" clId="{E7F63AFE-4205-41CC-8A15-4C0F6E663917}" dt="2023-06-29T13:35:49.861" v="0" actId="2"/>
        <pc:sldMkLst>
          <pc:docMk/>
          <pc:sldMk cId="3537865761" sldId="256"/>
        </pc:sldMkLst>
        <pc:spChg chg="mod">
          <ac:chgData name="Matthias Caesar [iLocIT!]" userId="fd9f2406-63e1-4e94-be1a-8ff0c6fb8607" providerId="ADAL" clId="{E7F63AFE-4205-41CC-8A15-4C0F6E663917}" dt="2023-06-29T13:35:49.861" v="0" actId="2"/>
          <ac:spMkLst>
            <pc:docMk/>
            <pc:sldMk cId="3537865761" sldId="256"/>
            <ac:spMk id="3" creationId="{FA46F969-508F-1CB6-7DFA-FF5FF2B06A4D}"/>
          </ac:spMkLst>
        </pc:spChg>
      </pc:sldChg>
      <pc:sldChg chg="ord">
        <pc:chgData name="Matthias Caesar [iLocIT!]" userId="fd9f2406-63e1-4e94-be1a-8ff0c6fb8607" providerId="ADAL" clId="{E7F63AFE-4205-41CC-8A15-4C0F6E663917}" dt="2023-06-30T07:58:38.613" v="36"/>
        <pc:sldMkLst>
          <pc:docMk/>
          <pc:sldMk cId="2832396495" sldId="260"/>
        </pc:sldMkLst>
      </pc:sldChg>
      <pc:sldChg chg="add del ord">
        <pc:chgData name="Matthias Caesar [iLocIT!]" userId="fd9f2406-63e1-4e94-be1a-8ff0c6fb8607" providerId="ADAL" clId="{E7F63AFE-4205-41CC-8A15-4C0F6E663917}" dt="2023-06-30T07:58:32.990" v="34"/>
        <pc:sldMkLst>
          <pc:docMk/>
          <pc:sldMk cId="3266530008" sldId="263"/>
        </pc:sldMkLst>
      </pc:sldChg>
      <pc:sldChg chg="addSp delSp add del setBg delDesignElem">
        <pc:chgData name="Matthias Caesar [iLocIT!]" userId="fd9f2406-63e1-4e94-be1a-8ff0c6fb8607" providerId="ADAL" clId="{E7F63AFE-4205-41CC-8A15-4C0F6E663917}" dt="2023-06-30T07:58:22.458" v="31"/>
        <pc:sldMkLst>
          <pc:docMk/>
          <pc:sldMk cId="3372440808" sldId="263"/>
        </pc:sldMkLst>
        <pc:spChg chg="add del">
          <ac:chgData name="Matthias Caesar [iLocIT!]" userId="fd9f2406-63e1-4e94-be1a-8ff0c6fb8607" providerId="ADAL" clId="{E7F63AFE-4205-41CC-8A15-4C0F6E663917}" dt="2023-06-30T07:58:22.458" v="31"/>
          <ac:spMkLst>
            <pc:docMk/>
            <pc:sldMk cId="3372440808" sldId="263"/>
            <ac:spMk id="12" creationId="{F8446B12-7391-4711-8B31-112A0B896C76}"/>
          </ac:spMkLst>
        </pc:spChg>
        <pc:grpChg chg="add del">
          <ac:chgData name="Matthias Caesar [iLocIT!]" userId="fd9f2406-63e1-4e94-be1a-8ff0c6fb8607" providerId="ADAL" clId="{E7F63AFE-4205-41CC-8A15-4C0F6E663917}" dt="2023-06-30T07:58:22.458" v="31"/>
          <ac:grpSpMkLst>
            <pc:docMk/>
            <pc:sldMk cId="3372440808" sldId="263"/>
            <ac:grpSpMk id="14" creationId="{AC0B7807-0C83-4963-821A-69B172722E49}"/>
          </ac:grpSpMkLst>
        </pc:grpChg>
      </pc:sldChg>
      <pc:sldChg chg="add del ord">
        <pc:chgData name="Matthias Caesar [iLocIT!]" userId="fd9f2406-63e1-4e94-be1a-8ff0c6fb8607" providerId="ADAL" clId="{E7F63AFE-4205-41CC-8A15-4C0F6E663917}" dt="2023-06-30T07:58:32.990" v="34"/>
        <pc:sldMkLst>
          <pc:docMk/>
          <pc:sldMk cId="3770062487" sldId="264"/>
        </pc:sldMkLst>
      </pc:sldChg>
      <pc:sldChg chg="addSp delSp add del setBg delDesignElem">
        <pc:chgData name="Matthias Caesar [iLocIT!]" userId="fd9f2406-63e1-4e94-be1a-8ff0c6fb8607" providerId="ADAL" clId="{E7F63AFE-4205-41CC-8A15-4C0F6E663917}" dt="2023-06-30T07:58:22.458" v="31"/>
        <pc:sldMkLst>
          <pc:docMk/>
          <pc:sldMk cId="3817506142" sldId="264"/>
        </pc:sldMkLst>
        <pc:spChg chg="add del">
          <ac:chgData name="Matthias Caesar [iLocIT!]" userId="fd9f2406-63e1-4e94-be1a-8ff0c6fb8607" providerId="ADAL" clId="{E7F63AFE-4205-41CC-8A15-4C0F6E663917}" dt="2023-06-30T07:58:22.458" v="31"/>
          <ac:spMkLst>
            <pc:docMk/>
            <pc:sldMk cId="3817506142" sldId="264"/>
            <ac:spMk id="10" creationId="{325166D1-1B21-4128-AC42-61745528E4D6}"/>
          </ac:spMkLst>
        </pc:spChg>
        <pc:grpChg chg="add del">
          <ac:chgData name="Matthias Caesar [iLocIT!]" userId="fd9f2406-63e1-4e94-be1a-8ff0c6fb8607" providerId="ADAL" clId="{E7F63AFE-4205-41CC-8A15-4C0F6E663917}" dt="2023-06-30T07:58:22.458" v="31"/>
          <ac:grpSpMkLst>
            <pc:docMk/>
            <pc:sldMk cId="3817506142" sldId="264"/>
            <ac:grpSpMk id="12" creationId="{E6517BAC-C80F-4065-90D8-703493E0B353}"/>
          </ac:grpSpMkLst>
        </pc:grpChg>
      </pc:sldChg>
      <pc:sldChg chg="modSp add del mod ord">
        <pc:chgData name="Matthias Caesar [iLocIT!]" userId="fd9f2406-63e1-4e94-be1a-8ff0c6fb8607" providerId="ADAL" clId="{E7F63AFE-4205-41CC-8A15-4C0F6E663917}" dt="2023-06-30T07:58:32.990" v="34"/>
        <pc:sldMkLst>
          <pc:docMk/>
          <pc:sldMk cId="3008330234" sldId="275"/>
        </pc:sldMkLst>
        <pc:spChg chg="mod">
          <ac:chgData name="Matthias Caesar [iLocIT!]" userId="fd9f2406-63e1-4e94-be1a-8ff0c6fb8607" providerId="ADAL" clId="{E7F63AFE-4205-41CC-8A15-4C0F6E663917}" dt="2023-06-30T07:57:23.290" v="24" actId="404"/>
          <ac:spMkLst>
            <pc:docMk/>
            <pc:sldMk cId="3008330234" sldId="275"/>
            <ac:spMk id="3" creationId="{710F325C-EA2B-9A57-AA8F-3749468AEDDE}"/>
          </ac:spMkLst>
        </pc:spChg>
      </pc:sldChg>
      <pc:sldChg chg="addSp delSp add del setBg delDesignElem">
        <pc:chgData name="Matthias Caesar [iLocIT!]" userId="fd9f2406-63e1-4e94-be1a-8ff0c6fb8607" providerId="ADAL" clId="{E7F63AFE-4205-41CC-8A15-4C0F6E663917}" dt="2023-06-30T07:58:22.458" v="31"/>
        <pc:sldMkLst>
          <pc:docMk/>
          <pc:sldMk cId="4042504075" sldId="275"/>
        </pc:sldMkLst>
        <pc:spChg chg="add del">
          <ac:chgData name="Matthias Caesar [iLocIT!]" userId="fd9f2406-63e1-4e94-be1a-8ff0c6fb8607" providerId="ADAL" clId="{E7F63AFE-4205-41CC-8A15-4C0F6E663917}" dt="2023-06-30T07:58:22.458" v="31"/>
          <ac:spMkLst>
            <pc:docMk/>
            <pc:sldMk cId="4042504075" sldId="275"/>
            <ac:spMk id="3101" creationId="{C5E6CFF1-2F42-4E10-9A97-F116F46F53FE}"/>
          </ac:spMkLst>
        </pc:spChg>
        <pc:cxnChg chg="add del">
          <ac:chgData name="Matthias Caesar [iLocIT!]" userId="fd9f2406-63e1-4e94-be1a-8ff0c6fb8607" providerId="ADAL" clId="{E7F63AFE-4205-41CC-8A15-4C0F6E663917}" dt="2023-06-30T07:58:22.458" v="31"/>
          <ac:cxnSpMkLst>
            <pc:docMk/>
            <pc:sldMk cId="4042504075" sldId="275"/>
            <ac:cxnSpMk id="3103" creationId="{96A8629B-8289-498B-939B-1CA0C106182C}"/>
          </ac:cxnSpMkLst>
        </pc:cxnChg>
      </pc:sldChg>
      <pc:sldChg chg="modSp mod">
        <pc:chgData name="Matthias Caesar [iLocIT!]" userId="fd9f2406-63e1-4e94-be1a-8ff0c6fb8607" providerId="ADAL" clId="{E7F63AFE-4205-41CC-8A15-4C0F6E663917}" dt="2023-06-30T07:57:29.458" v="25" actId="404"/>
        <pc:sldMkLst>
          <pc:docMk/>
          <pc:sldMk cId="2759642266" sldId="276"/>
        </pc:sldMkLst>
        <pc:spChg chg="mod">
          <ac:chgData name="Matthias Caesar [iLocIT!]" userId="fd9f2406-63e1-4e94-be1a-8ff0c6fb8607" providerId="ADAL" clId="{E7F63AFE-4205-41CC-8A15-4C0F6E663917}" dt="2023-06-30T07:57:29.458" v="25" actId="404"/>
          <ac:spMkLst>
            <pc:docMk/>
            <pc:sldMk cId="2759642266" sldId="276"/>
            <ac:spMk id="3" creationId="{710F325C-EA2B-9A57-AA8F-3749468AEDDE}"/>
          </ac:spMkLst>
        </pc:spChg>
      </pc:sldChg>
    </pc:docChg>
  </pc:docChgLst>
  <pc:docChgLst>
    <pc:chgData name="Matthias Caesar [iLocIT!]" userId="fd9f2406-63e1-4e94-be1a-8ff0c6fb8607" providerId="ADAL" clId="{6B3646BD-8BF4-4A3D-B7FA-024B816E2786}"/>
    <pc:docChg chg="undo custSel addSld delSld modSld sldOrd">
      <pc:chgData name="Matthias Caesar [iLocIT!]" userId="fd9f2406-63e1-4e94-be1a-8ff0c6fb8607" providerId="ADAL" clId="{6B3646BD-8BF4-4A3D-B7FA-024B816E2786}" dt="2023-06-29T10:14:03.434" v="1100" actId="6549"/>
      <pc:docMkLst>
        <pc:docMk/>
      </pc:docMkLst>
      <pc:sldChg chg="addSp delSp modSp new del mod modClrScheme chgLayout">
        <pc:chgData name="Matthias Caesar [iLocIT!]" userId="fd9f2406-63e1-4e94-be1a-8ff0c6fb8607" providerId="ADAL" clId="{6B3646BD-8BF4-4A3D-B7FA-024B816E2786}" dt="2023-06-29T08:59:01.307" v="74" actId="47"/>
        <pc:sldMkLst>
          <pc:docMk/>
          <pc:sldMk cId="4026672800" sldId="278"/>
        </pc:sldMkLst>
        <pc:spChg chg="del mod ord">
          <ac:chgData name="Matthias Caesar [iLocIT!]" userId="fd9f2406-63e1-4e94-be1a-8ff0c6fb8607" providerId="ADAL" clId="{6B3646BD-8BF4-4A3D-B7FA-024B816E2786}" dt="2023-06-29T08:50:40.571" v="1" actId="700"/>
          <ac:spMkLst>
            <pc:docMk/>
            <pc:sldMk cId="4026672800" sldId="278"/>
            <ac:spMk id="2" creationId="{0B548EC0-D938-54AC-799B-7F9D53241095}"/>
          </ac:spMkLst>
        </pc:spChg>
        <pc:spChg chg="del mod ord">
          <ac:chgData name="Matthias Caesar [iLocIT!]" userId="fd9f2406-63e1-4e94-be1a-8ff0c6fb8607" providerId="ADAL" clId="{6B3646BD-8BF4-4A3D-B7FA-024B816E2786}" dt="2023-06-29T08:50:40.571" v="1" actId="700"/>
          <ac:spMkLst>
            <pc:docMk/>
            <pc:sldMk cId="4026672800" sldId="278"/>
            <ac:spMk id="3" creationId="{52F7AFAB-3414-2E79-B354-C0D259CB35B6}"/>
          </ac:spMkLst>
        </pc:spChg>
        <pc:spChg chg="add del mod ord">
          <ac:chgData name="Matthias Caesar [iLocIT!]" userId="fd9f2406-63e1-4e94-be1a-8ff0c6fb8607" providerId="ADAL" clId="{6B3646BD-8BF4-4A3D-B7FA-024B816E2786}" dt="2023-06-29T08:50:45.933" v="2" actId="700"/>
          <ac:spMkLst>
            <pc:docMk/>
            <pc:sldMk cId="4026672800" sldId="278"/>
            <ac:spMk id="4" creationId="{74D6092F-59D5-D121-2FA7-BE99EF46E573}"/>
          </ac:spMkLst>
        </pc:spChg>
        <pc:spChg chg="add del mod ord">
          <ac:chgData name="Matthias Caesar [iLocIT!]" userId="fd9f2406-63e1-4e94-be1a-8ff0c6fb8607" providerId="ADAL" clId="{6B3646BD-8BF4-4A3D-B7FA-024B816E2786}" dt="2023-06-29T08:50:45.933" v="2" actId="700"/>
          <ac:spMkLst>
            <pc:docMk/>
            <pc:sldMk cId="4026672800" sldId="278"/>
            <ac:spMk id="5" creationId="{3428D0AE-46D1-A15F-4BF6-5E3B3F17AA52}"/>
          </ac:spMkLst>
        </pc:spChg>
        <pc:spChg chg="add del mod ord">
          <ac:chgData name="Matthias Caesar [iLocIT!]" userId="fd9f2406-63e1-4e94-be1a-8ff0c6fb8607" providerId="ADAL" clId="{6B3646BD-8BF4-4A3D-B7FA-024B816E2786}" dt="2023-06-29T08:50:45.933" v="2" actId="700"/>
          <ac:spMkLst>
            <pc:docMk/>
            <pc:sldMk cId="4026672800" sldId="278"/>
            <ac:spMk id="6" creationId="{31E78C3C-ABA1-9B4A-4B3B-87D914EC7F70}"/>
          </ac:spMkLst>
        </pc:spChg>
        <pc:spChg chg="add mod ord">
          <ac:chgData name="Matthias Caesar [iLocIT!]" userId="fd9f2406-63e1-4e94-be1a-8ff0c6fb8607" providerId="ADAL" clId="{6B3646BD-8BF4-4A3D-B7FA-024B816E2786}" dt="2023-06-29T08:50:45.933" v="2" actId="700"/>
          <ac:spMkLst>
            <pc:docMk/>
            <pc:sldMk cId="4026672800" sldId="278"/>
            <ac:spMk id="7" creationId="{F8EEB46F-5B0E-A472-89B5-FC8BB2635987}"/>
          </ac:spMkLst>
        </pc:spChg>
        <pc:spChg chg="add mod ord">
          <ac:chgData name="Matthias Caesar [iLocIT!]" userId="fd9f2406-63e1-4e94-be1a-8ff0c6fb8607" providerId="ADAL" clId="{6B3646BD-8BF4-4A3D-B7FA-024B816E2786}" dt="2023-06-29T08:50:45.933" v="2" actId="700"/>
          <ac:spMkLst>
            <pc:docMk/>
            <pc:sldMk cId="4026672800" sldId="278"/>
            <ac:spMk id="8" creationId="{40B1D62B-7F23-57A9-1279-E8D420218C9E}"/>
          </ac:spMkLst>
        </pc:spChg>
        <pc:spChg chg="add mod ord">
          <ac:chgData name="Matthias Caesar [iLocIT!]" userId="fd9f2406-63e1-4e94-be1a-8ff0c6fb8607" providerId="ADAL" clId="{6B3646BD-8BF4-4A3D-B7FA-024B816E2786}" dt="2023-06-29T08:50:45.933" v="2" actId="700"/>
          <ac:spMkLst>
            <pc:docMk/>
            <pc:sldMk cId="4026672800" sldId="278"/>
            <ac:spMk id="9" creationId="{65C7CA82-6D8C-FDFE-E059-075F31C813B8}"/>
          </ac:spMkLst>
        </pc:spChg>
        <pc:spChg chg="add mod ord">
          <ac:chgData name="Matthias Caesar [iLocIT!]" userId="fd9f2406-63e1-4e94-be1a-8ff0c6fb8607" providerId="ADAL" clId="{6B3646BD-8BF4-4A3D-B7FA-024B816E2786}" dt="2023-06-29T08:50:45.933" v="2" actId="700"/>
          <ac:spMkLst>
            <pc:docMk/>
            <pc:sldMk cId="4026672800" sldId="278"/>
            <ac:spMk id="10" creationId="{AFA0E237-74EC-6379-0C01-7AFCCB30E53B}"/>
          </ac:spMkLst>
        </pc:spChg>
        <pc:spChg chg="add mod ord">
          <ac:chgData name="Matthias Caesar [iLocIT!]" userId="fd9f2406-63e1-4e94-be1a-8ff0c6fb8607" providerId="ADAL" clId="{6B3646BD-8BF4-4A3D-B7FA-024B816E2786}" dt="2023-06-29T08:50:45.933" v="2" actId="700"/>
          <ac:spMkLst>
            <pc:docMk/>
            <pc:sldMk cId="4026672800" sldId="278"/>
            <ac:spMk id="11" creationId="{AD312EAF-7DAC-F216-4D4F-0AC7F2B47AA2}"/>
          </ac:spMkLst>
        </pc:spChg>
      </pc:sldChg>
      <pc:sldChg chg="addSp delSp modSp new mod ord modTransition setBg modClrScheme delDesignElem chgLayout">
        <pc:chgData name="Matthias Caesar [iLocIT!]" userId="fd9f2406-63e1-4e94-be1a-8ff0c6fb8607" providerId="ADAL" clId="{6B3646BD-8BF4-4A3D-B7FA-024B816E2786}" dt="2023-06-29T10:10:53.750" v="1098"/>
        <pc:sldMkLst>
          <pc:docMk/>
          <pc:sldMk cId="2228480996" sldId="279"/>
        </pc:sldMkLst>
        <pc:spChg chg="del mod ord">
          <ac:chgData name="Matthias Caesar [iLocIT!]" userId="fd9f2406-63e1-4e94-be1a-8ff0c6fb8607" providerId="ADAL" clId="{6B3646BD-8BF4-4A3D-B7FA-024B816E2786}" dt="2023-06-29T08:59:15.240" v="75" actId="700"/>
          <ac:spMkLst>
            <pc:docMk/>
            <pc:sldMk cId="2228480996" sldId="279"/>
            <ac:spMk id="2" creationId="{F86F1F7E-1D80-B674-281B-F0BDAF02D12F}"/>
          </ac:spMkLst>
        </pc:spChg>
        <pc:spChg chg="del mod ord">
          <ac:chgData name="Matthias Caesar [iLocIT!]" userId="fd9f2406-63e1-4e94-be1a-8ff0c6fb8607" providerId="ADAL" clId="{6B3646BD-8BF4-4A3D-B7FA-024B816E2786}" dt="2023-06-29T08:59:15.240" v="75" actId="700"/>
          <ac:spMkLst>
            <pc:docMk/>
            <pc:sldMk cId="2228480996" sldId="279"/>
            <ac:spMk id="3" creationId="{A4D9FC6A-82CD-3B5E-83FA-70F2F7E6BC2F}"/>
          </ac:spMkLst>
        </pc:spChg>
        <pc:spChg chg="del">
          <ac:chgData name="Matthias Caesar [iLocIT!]" userId="fd9f2406-63e1-4e94-be1a-8ff0c6fb8607" providerId="ADAL" clId="{6B3646BD-8BF4-4A3D-B7FA-024B816E2786}" dt="2023-06-29T08:59:15.240" v="75" actId="700"/>
          <ac:spMkLst>
            <pc:docMk/>
            <pc:sldMk cId="2228480996" sldId="279"/>
            <ac:spMk id="4" creationId="{0B9D8D9E-5917-8C52-B2E0-2CEA7BA8D306}"/>
          </ac:spMkLst>
        </pc:spChg>
        <pc:spChg chg="add del mod ord">
          <ac:chgData name="Matthias Caesar [iLocIT!]" userId="fd9f2406-63e1-4e94-be1a-8ff0c6fb8607" providerId="ADAL" clId="{6B3646BD-8BF4-4A3D-B7FA-024B816E2786}" dt="2023-06-29T09:01:00.651" v="87" actId="700"/>
          <ac:spMkLst>
            <pc:docMk/>
            <pc:sldMk cId="2228480996" sldId="279"/>
            <ac:spMk id="13" creationId="{7E5EF6B0-4D15-AD23-E6F6-A000871FC341}"/>
          </ac:spMkLst>
        </pc:spChg>
        <pc:spChg chg="add del mod ord">
          <ac:chgData name="Matthias Caesar [iLocIT!]" userId="fd9f2406-63e1-4e94-be1a-8ff0c6fb8607" providerId="ADAL" clId="{6B3646BD-8BF4-4A3D-B7FA-024B816E2786}" dt="2023-06-29T09:01:00.651" v="87" actId="700"/>
          <ac:spMkLst>
            <pc:docMk/>
            <pc:sldMk cId="2228480996" sldId="279"/>
            <ac:spMk id="14" creationId="{877CE862-72C6-8011-FFD5-0A29BD56A50A}"/>
          </ac:spMkLst>
        </pc:spChg>
        <pc:spChg chg="add del mod ord">
          <ac:chgData name="Matthias Caesar [iLocIT!]" userId="fd9f2406-63e1-4e94-be1a-8ff0c6fb8607" providerId="ADAL" clId="{6B3646BD-8BF4-4A3D-B7FA-024B816E2786}" dt="2023-06-29T09:00:08.684" v="84" actId="700"/>
          <ac:spMkLst>
            <pc:docMk/>
            <pc:sldMk cId="2228480996" sldId="279"/>
            <ac:spMk id="15" creationId="{FE119ED3-11F9-BDA9-C75E-C7D93C7071CB}"/>
          </ac:spMkLst>
        </pc:spChg>
        <pc:spChg chg="add del mod ord">
          <ac:chgData name="Matthias Caesar [iLocIT!]" userId="fd9f2406-63e1-4e94-be1a-8ff0c6fb8607" providerId="ADAL" clId="{6B3646BD-8BF4-4A3D-B7FA-024B816E2786}" dt="2023-06-29T09:00:08.684" v="84" actId="700"/>
          <ac:spMkLst>
            <pc:docMk/>
            <pc:sldMk cId="2228480996" sldId="279"/>
            <ac:spMk id="16" creationId="{A846FC0B-15EC-BE5B-F126-9C3B8D2B7568}"/>
          </ac:spMkLst>
        </pc:spChg>
        <pc:spChg chg="add del mod ord">
          <ac:chgData name="Matthias Caesar [iLocIT!]" userId="fd9f2406-63e1-4e94-be1a-8ff0c6fb8607" providerId="ADAL" clId="{6B3646BD-8BF4-4A3D-B7FA-024B816E2786}" dt="2023-06-29T09:00:08.684" v="84" actId="700"/>
          <ac:spMkLst>
            <pc:docMk/>
            <pc:sldMk cId="2228480996" sldId="279"/>
            <ac:spMk id="17" creationId="{15898B67-2133-CE0B-B5F4-123670CBEC44}"/>
          </ac:spMkLst>
        </pc:spChg>
        <pc:spChg chg="add del mod ord">
          <ac:chgData name="Matthias Caesar [iLocIT!]" userId="fd9f2406-63e1-4e94-be1a-8ff0c6fb8607" providerId="ADAL" clId="{6B3646BD-8BF4-4A3D-B7FA-024B816E2786}" dt="2023-06-29T10:08:48.711" v="1077" actId="20577"/>
          <ac:spMkLst>
            <pc:docMk/>
            <pc:sldMk cId="2228480996" sldId="279"/>
            <ac:spMk id="18" creationId="{ED026473-9F10-D196-A5E9-DAF03647DF02}"/>
          </ac:spMkLst>
        </pc:spChg>
        <pc:spChg chg="add mod ord">
          <ac:chgData name="Matthias Caesar [iLocIT!]" userId="fd9f2406-63e1-4e94-be1a-8ff0c6fb8607" providerId="ADAL" clId="{6B3646BD-8BF4-4A3D-B7FA-024B816E2786}" dt="2023-06-29T09:40:41.147" v="922" actId="207"/>
          <ac:spMkLst>
            <pc:docMk/>
            <pc:sldMk cId="2228480996" sldId="279"/>
            <ac:spMk id="20" creationId="{D2DEB981-4605-1239-84D2-E242000885EA}"/>
          </ac:spMkLst>
        </pc:spChg>
        <pc:spChg chg="add del">
          <ac:chgData name="Matthias Caesar [iLocIT!]" userId="fd9f2406-63e1-4e94-be1a-8ff0c6fb8607" providerId="ADAL" clId="{6B3646BD-8BF4-4A3D-B7FA-024B816E2786}" dt="2023-06-29T08:59:55.166" v="79" actId="26606"/>
          <ac:spMkLst>
            <pc:docMk/>
            <pc:sldMk cId="2228480996" sldId="279"/>
            <ac:spMk id="21" creationId="{5BE23E75-E7E9-4D9F-6D25-5512363F8621}"/>
          </ac:spMkLst>
        </pc:spChg>
        <pc:spChg chg="add del">
          <ac:chgData name="Matthias Caesar [iLocIT!]" userId="fd9f2406-63e1-4e94-be1a-8ff0c6fb8607" providerId="ADAL" clId="{6B3646BD-8BF4-4A3D-B7FA-024B816E2786}" dt="2023-06-29T08:59:55.166" v="79" actId="26606"/>
          <ac:spMkLst>
            <pc:docMk/>
            <pc:sldMk cId="2228480996" sldId="279"/>
            <ac:spMk id="22" creationId="{EB0222B5-B739-82A9-5CCC-C5585AE12A69}"/>
          </ac:spMkLst>
        </pc:spChg>
        <pc:spChg chg="add mod ord">
          <ac:chgData name="Matthias Caesar [iLocIT!]" userId="fd9f2406-63e1-4e94-be1a-8ff0c6fb8607" providerId="ADAL" clId="{6B3646BD-8BF4-4A3D-B7FA-024B816E2786}" dt="2023-06-29T10:07:06.984" v="1049" actId="20577"/>
          <ac:spMkLst>
            <pc:docMk/>
            <pc:sldMk cId="2228480996" sldId="279"/>
            <ac:spMk id="24" creationId="{EEBB32E7-6B52-0229-593B-C3ECE2A5EB7D}"/>
          </ac:spMkLst>
        </pc:spChg>
        <pc:spChg chg="add del">
          <ac:chgData name="Matthias Caesar [iLocIT!]" userId="fd9f2406-63e1-4e94-be1a-8ff0c6fb8607" providerId="ADAL" clId="{6B3646BD-8BF4-4A3D-B7FA-024B816E2786}" dt="2023-06-29T08:59:57.886" v="81" actId="26606"/>
          <ac:spMkLst>
            <pc:docMk/>
            <pc:sldMk cId="2228480996" sldId="279"/>
            <ac:spMk id="25" creationId="{08C9B587-E65E-4B52-B37C-ABEBB6E87928}"/>
          </ac:spMkLst>
        </pc:spChg>
        <pc:spChg chg="add del">
          <ac:chgData name="Matthias Caesar [iLocIT!]" userId="fd9f2406-63e1-4e94-be1a-8ff0c6fb8607" providerId="ADAL" clId="{6B3646BD-8BF4-4A3D-B7FA-024B816E2786}" dt="2023-06-29T08:59:57.886" v="81" actId="26606"/>
          <ac:spMkLst>
            <pc:docMk/>
            <pc:sldMk cId="2228480996" sldId="279"/>
            <ac:spMk id="26" creationId="{526E0BFB-CDF1-4990-8C11-AC849311E0A8}"/>
          </ac:spMkLst>
        </pc:spChg>
        <pc:spChg chg="add del">
          <ac:chgData name="Matthias Caesar [iLocIT!]" userId="fd9f2406-63e1-4e94-be1a-8ff0c6fb8607" providerId="ADAL" clId="{6B3646BD-8BF4-4A3D-B7FA-024B816E2786}" dt="2023-06-29T08:59:57.886" v="81" actId="26606"/>
          <ac:spMkLst>
            <pc:docMk/>
            <pc:sldMk cId="2228480996" sldId="279"/>
            <ac:spMk id="27" creationId="{6069A1F8-9BEB-4786-9694-FC48B2D75D21}"/>
          </ac:spMkLst>
        </pc:spChg>
        <pc:spChg chg="add del">
          <ac:chgData name="Matthias Caesar [iLocIT!]" userId="fd9f2406-63e1-4e94-be1a-8ff0c6fb8607" providerId="ADAL" clId="{6B3646BD-8BF4-4A3D-B7FA-024B816E2786}" dt="2023-06-29T08:59:57.886" v="81" actId="26606"/>
          <ac:spMkLst>
            <pc:docMk/>
            <pc:sldMk cId="2228480996" sldId="279"/>
            <ac:spMk id="28" creationId="{AF2F604E-43BE-4DC3-B983-E071523364F8}"/>
          </ac:spMkLst>
        </pc:spChg>
        <pc:spChg chg="add mod ord">
          <ac:chgData name="Matthias Caesar [iLocIT!]" userId="fd9f2406-63e1-4e94-be1a-8ff0c6fb8607" providerId="ADAL" clId="{6B3646BD-8BF4-4A3D-B7FA-024B816E2786}" dt="2023-06-29T09:40:41.147" v="922" actId="207"/>
          <ac:spMkLst>
            <pc:docMk/>
            <pc:sldMk cId="2228480996" sldId="279"/>
            <ac:spMk id="29" creationId="{161E5A11-1C7A-2220-8738-9E01F201FF6F}"/>
          </ac:spMkLst>
        </pc:spChg>
        <pc:spChg chg="add del">
          <ac:chgData name="Matthias Caesar [iLocIT!]" userId="fd9f2406-63e1-4e94-be1a-8ff0c6fb8607" providerId="ADAL" clId="{6B3646BD-8BF4-4A3D-B7FA-024B816E2786}" dt="2023-06-29T09:01:00.651" v="87" actId="700"/>
          <ac:spMkLst>
            <pc:docMk/>
            <pc:sldMk cId="2228480996" sldId="279"/>
            <ac:spMk id="30" creationId="{ECC07320-C2CA-4E29-8481-9D9E143C7788}"/>
          </ac:spMkLst>
        </pc:spChg>
        <pc:spChg chg="add del mod ord">
          <ac:chgData name="Matthias Caesar [iLocIT!]" userId="fd9f2406-63e1-4e94-be1a-8ff0c6fb8607" providerId="ADAL" clId="{6B3646BD-8BF4-4A3D-B7FA-024B816E2786}" dt="2023-06-29T09:02:32.557" v="206"/>
          <ac:spMkLst>
            <pc:docMk/>
            <pc:sldMk cId="2228480996" sldId="279"/>
            <ac:spMk id="31" creationId="{D9BFE31F-3F6E-8E17-B31F-4F8F1B944E71}"/>
          </ac:spMkLst>
        </pc:spChg>
        <pc:spChg chg="add mod">
          <ac:chgData name="Matthias Caesar [iLocIT!]" userId="fd9f2406-63e1-4e94-be1a-8ff0c6fb8607" providerId="ADAL" clId="{6B3646BD-8BF4-4A3D-B7FA-024B816E2786}" dt="2023-06-29T10:04:19.653" v="982" actId="207"/>
          <ac:spMkLst>
            <pc:docMk/>
            <pc:sldMk cId="2228480996" sldId="279"/>
            <ac:spMk id="33" creationId="{FCF07582-2225-BD64-F3EF-2FF1E91E8E63}"/>
          </ac:spMkLst>
        </pc:spChg>
        <pc:spChg chg="add del mod">
          <ac:chgData name="Matthias Caesar [iLocIT!]" userId="fd9f2406-63e1-4e94-be1a-8ff0c6fb8607" providerId="ADAL" clId="{6B3646BD-8BF4-4A3D-B7FA-024B816E2786}" dt="2023-06-29T09:23:51.786" v="919" actId="11529"/>
          <ac:spMkLst>
            <pc:docMk/>
            <pc:sldMk cId="2228480996" sldId="279"/>
            <ac:spMk id="34" creationId="{9276FAD2-6A0F-41E5-2664-637A67D92C1E}"/>
          </ac:spMkLst>
        </pc:spChg>
        <pc:spChg chg="add mod ord">
          <ac:chgData name="Matthias Caesar [iLocIT!]" userId="fd9f2406-63e1-4e94-be1a-8ff0c6fb8607" providerId="ADAL" clId="{6B3646BD-8BF4-4A3D-B7FA-024B816E2786}" dt="2023-06-29T09:47:14.898" v="978" actId="207"/>
          <ac:spMkLst>
            <pc:docMk/>
            <pc:sldMk cId="2228480996" sldId="279"/>
            <ac:spMk id="35" creationId="{25C9CCCF-A4AD-226C-04A6-07469FA03527}"/>
          </ac:spMkLst>
        </pc:spChg>
        <pc:picChg chg="add del">
          <ac:chgData name="Matthias Caesar [iLocIT!]" userId="fd9f2406-63e1-4e94-be1a-8ff0c6fb8607" providerId="ADAL" clId="{6B3646BD-8BF4-4A3D-B7FA-024B816E2786}" dt="2023-06-29T08:58:21.483" v="66" actId="22"/>
          <ac:picMkLst>
            <pc:docMk/>
            <pc:sldMk cId="2228480996" sldId="279"/>
            <ac:picMk id="6" creationId="{1426EB20-4D8D-B0BB-69EB-5B91658A5927}"/>
          </ac:picMkLst>
        </pc:picChg>
        <pc:picChg chg="add del">
          <ac:chgData name="Matthias Caesar [iLocIT!]" userId="fd9f2406-63e1-4e94-be1a-8ff0c6fb8607" providerId="ADAL" clId="{6B3646BD-8BF4-4A3D-B7FA-024B816E2786}" dt="2023-06-29T08:58:21.186" v="65" actId="22"/>
          <ac:picMkLst>
            <pc:docMk/>
            <pc:sldMk cId="2228480996" sldId="279"/>
            <ac:picMk id="8" creationId="{4DFD8350-6D27-F371-1D91-54E3E956ADBF}"/>
          </ac:picMkLst>
        </pc:picChg>
        <pc:picChg chg="add del">
          <ac:chgData name="Matthias Caesar [iLocIT!]" userId="fd9f2406-63e1-4e94-be1a-8ff0c6fb8607" providerId="ADAL" clId="{6B3646BD-8BF4-4A3D-B7FA-024B816E2786}" dt="2023-06-29T08:58:25.828" v="68" actId="478"/>
          <ac:picMkLst>
            <pc:docMk/>
            <pc:sldMk cId="2228480996" sldId="279"/>
            <ac:picMk id="10" creationId="{66508397-3A08-88AF-D76C-A64F932DBAC2}"/>
          </ac:picMkLst>
        </pc:picChg>
        <pc:picChg chg="add mod ord">
          <ac:chgData name="Matthias Caesar [iLocIT!]" userId="fd9f2406-63e1-4e94-be1a-8ff0c6fb8607" providerId="ADAL" clId="{6B3646BD-8BF4-4A3D-B7FA-024B816E2786}" dt="2023-06-29T09:47:06.059" v="961" actId="171"/>
          <ac:picMkLst>
            <pc:docMk/>
            <pc:sldMk cId="2228480996" sldId="279"/>
            <ac:picMk id="12" creationId="{6ABBF791-0DEF-7E2E-8FD0-8F7A8445420C}"/>
          </ac:picMkLst>
        </pc:picChg>
        <pc:picChg chg="add del mod">
          <ac:chgData name="Matthias Caesar [iLocIT!]" userId="fd9f2406-63e1-4e94-be1a-8ff0c6fb8607" providerId="ADAL" clId="{6B3646BD-8BF4-4A3D-B7FA-024B816E2786}" dt="2023-06-29T10:08:14.613" v="1057" actId="478"/>
          <ac:picMkLst>
            <pc:docMk/>
            <pc:sldMk cId="2228480996" sldId="279"/>
            <ac:picMk id="37" creationId="{2D4A5BC6-C857-E80F-D6F8-837530885D0D}"/>
          </ac:picMkLst>
        </pc:picChg>
        <pc:picChg chg="add mod">
          <ac:chgData name="Matthias Caesar [iLocIT!]" userId="fd9f2406-63e1-4e94-be1a-8ff0c6fb8607" providerId="ADAL" clId="{6B3646BD-8BF4-4A3D-B7FA-024B816E2786}" dt="2023-06-29T09:40:41.147" v="922" actId="207"/>
          <ac:picMkLst>
            <pc:docMk/>
            <pc:sldMk cId="2228480996" sldId="279"/>
            <ac:picMk id="1026" creationId="{7C2EFE42-29EA-4600-3363-1C643F032F21}"/>
          </ac:picMkLst>
        </pc:picChg>
        <pc:cxnChg chg="add del">
          <ac:chgData name="Matthias Caesar [iLocIT!]" userId="fd9f2406-63e1-4e94-be1a-8ff0c6fb8607" providerId="ADAL" clId="{6B3646BD-8BF4-4A3D-B7FA-024B816E2786}" dt="2023-06-29T08:59:51.798" v="77" actId="26606"/>
          <ac:cxnSpMkLst>
            <pc:docMk/>
            <pc:sldMk cId="2228480996" sldId="279"/>
            <ac:cxnSpMk id="19" creationId="{33193FD5-6A49-7562-EA76-F15D42E15804}"/>
          </ac:cxnSpMkLst>
        </pc:cxnChg>
        <pc:cxnChg chg="add del">
          <ac:chgData name="Matthias Caesar [iLocIT!]" userId="fd9f2406-63e1-4e94-be1a-8ff0c6fb8607" providerId="ADAL" clId="{6B3646BD-8BF4-4A3D-B7FA-024B816E2786}" dt="2023-06-29T08:59:55.166" v="79" actId="26606"/>
          <ac:cxnSpMkLst>
            <pc:docMk/>
            <pc:sldMk cId="2228480996" sldId="279"/>
            <ac:cxnSpMk id="23" creationId="{61B115DB-65EB-3FC3-7284-CFDF4ADC60B6}"/>
          </ac:cxnSpMkLst>
        </pc:cxnChg>
      </pc:sldChg>
      <pc:sldChg chg="addSp modSp new mod ord setBg setClrOvrMap">
        <pc:chgData name="Matthias Caesar [iLocIT!]" userId="fd9f2406-63e1-4e94-be1a-8ff0c6fb8607" providerId="ADAL" clId="{6B3646BD-8BF4-4A3D-B7FA-024B816E2786}" dt="2023-06-29T10:14:03.434" v="1100" actId="6549"/>
        <pc:sldMkLst>
          <pc:docMk/>
          <pc:sldMk cId="1175001226" sldId="280"/>
        </pc:sldMkLst>
        <pc:spChg chg="mod">
          <ac:chgData name="Matthias Caesar [iLocIT!]" userId="fd9f2406-63e1-4e94-be1a-8ff0c6fb8607" providerId="ADAL" clId="{6B3646BD-8BF4-4A3D-B7FA-024B816E2786}" dt="2023-06-29T09:20:15.404" v="866" actId="404"/>
          <ac:spMkLst>
            <pc:docMk/>
            <pc:sldMk cId="1175001226" sldId="280"/>
            <ac:spMk id="2" creationId="{7CD543F4-B6A7-B252-49A5-965B420C47D7}"/>
          </ac:spMkLst>
        </pc:spChg>
        <pc:spChg chg="mod">
          <ac:chgData name="Matthias Caesar [iLocIT!]" userId="fd9f2406-63e1-4e94-be1a-8ff0c6fb8607" providerId="ADAL" clId="{6B3646BD-8BF4-4A3D-B7FA-024B816E2786}" dt="2023-06-29T10:14:03.434" v="1100" actId="6549"/>
          <ac:spMkLst>
            <pc:docMk/>
            <pc:sldMk cId="1175001226" sldId="280"/>
            <ac:spMk id="3" creationId="{DF47230B-5273-C6E7-3787-C66E6F35172C}"/>
          </ac:spMkLst>
        </pc:spChg>
        <pc:spChg chg="add">
          <ac:chgData name="Matthias Caesar [iLocIT!]" userId="fd9f2406-63e1-4e94-be1a-8ff0c6fb8607" providerId="ADAL" clId="{6B3646BD-8BF4-4A3D-B7FA-024B816E2786}" dt="2023-06-29T09:19:21.996" v="840" actId="26606"/>
          <ac:spMkLst>
            <pc:docMk/>
            <pc:sldMk cId="1175001226" sldId="280"/>
            <ac:spMk id="9" creationId="{C5E6CFF1-2F42-4E10-9A97-F116F46F53FE}"/>
          </ac:spMkLst>
        </pc:spChg>
        <pc:picChg chg="add">
          <ac:chgData name="Matthias Caesar [iLocIT!]" userId="fd9f2406-63e1-4e94-be1a-8ff0c6fb8607" providerId="ADAL" clId="{6B3646BD-8BF4-4A3D-B7FA-024B816E2786}" dt="2023-06-29T09:19:21.996" v="840" actId="26606"/>
          <ac:picMkLst>
            <pc:docMk/>
            <pc:sldMk cId="1175001226" sldId="280"/>
            <ac:picMk id="5" creationId="{67EBAAE7-7155-3B8B-5889-0A11FA6E806F}"/>
          </ac:picMkLst>
        </pc:picChg>
        <pc:cxnChg chg="add">
          <ac:chgData name="Matthias Caesar [iLocIT!]" userId="fd9f2406-63e1-4e94-be1a-8ff0c6fb8607" providerId="ADAL" clId="{6B3646BD-8BF4-4A3D-B7FA-024B816E2786}" dt="2023-06-29T09:19:21.996" v="840" actId="26606"/>
          <ac:cxnSpMkLst>
            <pc:docMk/>
            <pc:sldMk cId="1175001226" sldId="280"/>
            <ac:cxnSpMk id="11" creationId="{96A8629B-8289-498B-939B-1CA0C106182C}"/>
          </ac:cxnSpMkLst>
        </pc:cxnChg>
      </pc:sldChg>
      <pc:sldChg chg="new del">
        <pc:chgData name="Matthias Caesar [iLocIT!]" userId="fd9f2406-63e1-4e94-be1a-8ff0c6fb8607" providerId="ADAL" clId="{6B3646BD-8BF4-4A3D-B7FA-024B816E2786}" dt="2023-06-29T08:59:00.210" v="73" actId="47"/>
        <pc:sldMkLst>
          <pc:docMk/>
          <pc:sldMk cId="2223042745" sldId="280"/>
        </pc:sldMkLst>
      </pc:sldChg>
      <pc:sldChg chg="modSp add mod modTransition">
        <pc:chgData name="Matthias Caesar [iLocIT!]" userId="fd9f2406-63e1-4e94-be1a-8ff0c6fb8607" providerId="ADAL" clId="{6B3646BD-8BF4-4A3D-B7FA-024B816E2786}" dt="2023-06-29T10:10:05.364" v="1088"/>
        <pc:sldMkLst>
          <pc:docMk/>
          <pc:sldMk cId="4228839682" sldId="281"/>
        </pc:sldMkLst>
        <pc:spChg chg="mod">
          <ac:chgData name="Matthias Caesar [iLocIT!]" userId="fd9f2406-63e1-4e94-be1a-8ff0c6fb8607" providerId="ADAL" clId="{6B3646BD-8BF4-4A3D-B7FA-024B816E2786}" dt="2023-06-29T10:09:11.188" v="1079" actId="20577"/>
          <ac:spMkLst>
            <pc:docMk/>
            <pc:sldMk cId="4228839682" sldId="281"/>
            <ac:spMk id="18" creationId="{ED026473-9F10-D196-A5E9-DAF03647DF02}"/>
          </ac:spMkLst>
        </pc:spChg>
        <pc:picChg chg="mod">
          <ac:chgData name="Matthias Caesar [iLocIT!]" userId="fd9f2406-63e1-4e94-be1a-8ff0c6fb8607" providerId="ADAL" clId="{6B3646BD-8BF4-4A3D-B7FA-024B816E2786}" dt="2023-06-29T10:09:15.135" v="1083" actId="1037"/>
          <ac:picMkLst>
            <pc:docMk/>
            <pc:sldMk cId="4228839682" sldId="281"/>
            <ac:picMk id="37" creationId="{2D4A5BC6-C857-E80F-D6F8-837530885D0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0AFDC7-CBA1-493D-8D81-6B52BD386B80}" type="datetimeFigureOut">
              <a:rPr lang="en-US" smtClean="0"/>
              <a:t>7/4/2023</a:t>
            </a:fld>
            <a:endParaRPr lang="en-US"/>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82F72E-C992-4882-B3BE-8903A09424B8}" type="slidenum">
              <a:rPr lang="en-US" smtClean="0"/>
              <a:t>‹Nr.›</a:t>
            </a:fld>
            <a:endParaRPr lang="en-US"/>
          </a:p>
        </p:txBody>
      </p:sp>
    </p:spTree>
    <p:extLst>
      <p:ext uri="{BB962C8B-B14F-4D97-AF65-F5344CB8AC3E}">
        <p14:creationId xmlns:p14="http://schemas.microsoft.com/office/powerpoint/2010/main" val="2578150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3</a:t>
            </a:fld>
            <a:endParaRPr lang="en-US"/>
          </a:p>
        </p:txBody>
      </p:sp>
    </p:spTree>
    <p:extLst>
      <p:ext uri="{BB962C8B-B14F-4D97-AF65-F5344CB8AC3E}">
        <p14:creationId xmlns:p14="http://schemas.microsoft.com/office/powerpoint/2010/main" val="1405640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5</a:t>
            </a:fld>
            <a:endParaRPr lang="en-US"/>
          </a:p>
        </p:txBody>
      </p:sp>
    </p:spTree>
    <p:extLst>
      <p:ext uri="{BB962C8B-B14F-4D97-AF65-F5344CB8AC3E}">
        <p14:creationId xmlns:p14="http://schemas.microsoft.com/office/powerpoint/2010/main" val="706158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6</a:t>
            </a:fld>
            <a:endParaRPr lang="en-US"/>
          </a:p>
        </p:txBody>
      </p:sp>
    </p:spTree>
    <p:extLst>
      <p:ext uri="{BB962C8B-B14F-4D97-AF65-F5344CB8AC3E}">
        <p14:creationId xmlns:p14="http://schemas.microsoft.com/office/powerpoint/2010/main" val="1476005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7</a:t>
            </a:fld>
            <a:endParaRPr lang="en-US"/>
          </a:p>
        </p:txBody>
      </p:sp>
    </p:spTree>
    <p:extLst>
      <p:ext uri="{BB962C8B-B14F-4D97-AF65-F5344CB8AC3E}">
        <p14:creationId xmlns:p14="http://schemas.microsoft.com/office/powerpoint/2010/main" val="2387849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8</a:t>
            </a:fld>
            <a:endParaRPr lang="en-US"/>
          </a:p>
        </p:txBody>
      </p:sp>
    </p:spTree>
    <p:extLst>
      <p:ext uri="{BB962C8B-B14F-4D97-AF65-F5344CB8AC3E}">
        <p14:creationId xmlns:p14="http://schemas.microsoft.com/office/powerpoint/2010/main" val="1782332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9</a:t>
            </a:fld>
            <a:endParaRPr lang="en-US"/>
          </a:p>
        </p:txBody>
      </p:sp>
    </p:spTree>
    <p:extLst>
      <p:ext uri="{BB962C8B-B14F-4D97-AF65-F5344CB8AC3E}">
        <p14:creationId xmlns:p14="http://schemas.microsoft.com/office/powerpoint/2010/main" val="2201752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11</a:t>
            </a:fld>
            <a:endParaRPr lang="en-US"/>
          </a:p>
        </p:txBody>
      </p:sp>
    </p:spTree>
    <p:extLst>
      <p:ext uri="{BB962C8B-B14F-4D97-AF65-F5344CB8AC3E}">
        <p14:creationId xmlns:p14="http://schemas.microsoft.com/office/powerpoint/2010/main" val="4157928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12</a:t>
            </a:fld>
            <a:endParaRPr lang="en-US"/>
          </a:p>
        </p:txBody>
      </p:sp>
    </p:spTree>
    <p:extLst>
      <p:ext uri="{BB962C8B-B14F-4D97-AF65-F5344CB8AC3E}">
        <p14:creationId xmlns:p14="http://schemas.microsoft.com/office/powerpoint/2010/main" val="3428963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13</a:t>
            </a:fld>
            <a:endParaRPr lang="en-US"/>
          </a:p>
        </p:txBody>
      </p:sp>
    </p:spTree>
    <p:extLst>
      <p:ext uri="{BB962C8B-B14F-4D97-AF65-F5344CB8AC3E}">
        <p14:creationId xmlns:p14="http://schemas.microsoft.com/office/powerpoint/2010/main" val="269120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14</a:t>
            </a:fld>
            <a:endParaRPr lang="en-US"/>
          </a:p>
        </p:txBody>
      </p:sp>
    </p:spTree>
    <p:extLst>
      <p:ext uri="{BB962C8B-B14F-4D97-AF65-F5344CB8AC3E}">
        <p14:creationId xmlns:p14="http://schemas.microsoft.com/office/powerpoint/2010/main" val="3012045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15</a:t>
            </a:fld>
            <a:endParaRPr lang="en-US"/>
          </a:p>
        </p:txBody>
      </p:sp>
    </p:spTree>
    <p:extLst>
      <p:ext uri="{BB962C8B-B14F-4D97-AF65-F5344CB8AC3E}">
        <p14:creationId xmlns:p14="http://schemas.microsoft.com/office/powerpoint/2010/main" val="131124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16</a:t>
            </a:fld>
            <a:endParaRPr lang="en-US"/>
          </a:p>
        </p:txBody>
      </p:sp>
    </p:spTree>
    <p:extLst>
      <p:ext uri="{BB962C8B-B14F-4D97-AF65-F5344CB8AC3E}">
        <p14:creationId xmlns:p14="http://schemas.microsoft.com/office/powerpoint/2010/main" val="2053766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17</a:t>
            </a:fld>
            <a:endParaRPr lang="en-US"/>
          </a:p>
        </p:txBody>
      </p:sp>
    </p:spTree>
    <p:extLst>
      <p:ext uri="{BB962C8B-B14F-4D97-AF65-F5344CB8AC3E}">
        <p14:creationId xmlns:p14="http://schemas.microsoft.com/office/powerpoint/2010/main" val="2695000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18</a:t>
            </a:fld>
            <a:endParaRPr lang="en-US"/>
          </a:p>
        </p:txBody>
      </p:sp>
    </p:spTree>
    <p:extLst>
      <p:ext uri="{BB962C8B-B14F-4D97-AF65-F5344CB8AC3E}">
        <p14:creationId xmlns:p14="http://schemas.microsoft.com/office/powerpoint/2010/main" val="1701417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25</a:t>
            </a:fld>
            <a:endParaRPr lang="en-US"/>
          </a:p>
        </p:txBody>
      </p:sp>
    </p:spTree>
    <p:extLst>
      <p:ext uri="{BB962C8B-B14F-4D97-AF65-F5344CB8AC3E}">
        <p14:creationId xmlns:p14="http://schemas.microsoft.com/office/powerpoint/2010/main" val="1737464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9382F72E-C992-4882-B3BE-8903A09424B8}" type="slidenum">
              <a:rPr lang="en-US" smtClean="0"/>
              <a:t>26</a:t>
            </a:fld>
            <a:endParaRPr lang="en-US"/>
          </a:p>
        </p:txBody>
      </p:sp>
    </p:spTree>
    <p:extLst>
      <p:ext uri="{BB962C8B-B14F-4D97-AF65-F5344CB8AC3E}">
        <p14:creationId xmlns:p14="http://schemas.microsoft.com/office/powerpoint/2010/main" val="241217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t>Warum eine solche Auswirkung auf die Produktivität und insbesondere auf Knowledge Worker?</a:t>
            </a:r>
            <a:br>
              <a:rPr lang="en-US"/>
            </a:br>
            <a:r>
              <a:rPr lang="en-US"/>
              <a:t>Weil GAI einen fantastischen Job macht, wenn es darum geht, den natürlichen Kontext zu verstehen und somit die Aufgaben zu verstehen und diese letztendlich zu automatisieren.</a:t>
            </a:r>
          </a:p>
        </p:txBody>
      </p:sp>
      <p:sp>
        <p:nvSpPr>
          <p:cNvPr id="4" name="Foliennummernplatzhalter 3"/>
          <p:cNvSpPr>
            <a:spLocks noGrp="1"/>
          </p:cNvSpPr>
          <p:nvPr>
            <p:ph type="sldNum" sz="quarter" idx="5"/>
          </p:nvPr>
        </p:nvSpPr>
        <p:spPr/>
        <p:txBody>
          <a:bodyPr/>
          <a:lstStyle/>
          <a:p>
            <a:fld id="{9382F72E-C992-4882-B3BE-8903A09424B8}" type="slidenum">
              <a:rPr lang="en-US" smtClean="0"/>
              <a:t>27</a:t>
            </a:fld>
            <a:endParaRPr lang="en-US"/>
          </a:p>
        </p:txBody>
      </p:sp>
    </p:spTree>
    <p:extLst>
      <p:ext uri="{BB962C8B-B14F-4D97-AF65-F5344CB8AC3E}">
        <p14:creationId xmlns:p14="http://schemas.microsoft.com/office/powerpoint/2010/main" val="1307099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490E0-D57E-ED3C-6CA7-218595DC67FA}"/>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Untertitel 2">
            <a:extLst>
              <a:ext uri="{FF2B5EF4-FFF2-40B4-BE49-F238E27FC236}">
                <a16:creationId xmlns:a16="http://schemas.microsoft.com/office/drawing/2014/main" id="{F6732E7A-8776-8F30-302C-72D815ED00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umsplatzhalter 3">
            <a:extLst>
              <a:ext uri="{FF2B5EF4-FFF2-40B4-BE49-F238E27FC236}">
                <a16:creationId xmlns:a16="http://schemas.microsoft.com/office/drawing/2014/main" id="{FBA0DBD8-0AD4-2DE7-C787-F5093FD989E9}"/>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5" name="Fußzeilenplatzhalter 4">
            <a:extLst>
              <a:ext uri="{FF2B5EF4-FFF2-40B4-BE49-F238E27FC236}">
                <a16:creationId xmlns:a16="http://schemas.microsoft.com/office/drawing/2014/main" id="{92A73287-BCC8-EB72-89B4-E5F4D26D7EC8}"/>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0A15BA97-F742-C4C2-C091-B278B3F9F211}"/>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1005353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BD86CD-221F-260F-32DA-F1FFD020FDF2}"/>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48B021E6-A519-CB6C-7B83-C4E63535BF7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86E0E2AE-C262-EB43-8EBB-1BC2784AB1D6}"/>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5" name="Fußzeilenplatzhalter 4">
            <a:extLst>
              <a:ext uri="{FF2B5EF4-FFF2-40B4-BE49-F238E27FC236}">
                <a16:creationId xmlns:a16="http://schemas.microsoft.com/office/drawing/2014/main" id="{8F1E56F9-58DF-66D9-E267-568C43D8D2F8}"/>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437B16BA-2EF7-A3EE-9A0A-FB092AF17BE5}"/>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2685832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C495FF-753D-0CD1-6027-9063EB280D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platzhalter 2">
            <a:extLst>
              <a:ext uri="{FF2B5EF4-FFF2-40B4-BE49-F238E27FC236}">
                <a16:creationId xmlns:a16="http://schemas.microsoft.com/office/drawing/2014/main" id="{84220439-96B0-14D4-D829-7D2D8E9970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B022277-2314-AEC5-77DD-FB0D7FEDCB2B}"/>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5" name="Fußzeilenplatzhalter 4">
            <a:extLst>
              <a:ext uri="{FF2B5EF4-FFF2-40B4-BE49-F238E27FC236}">
                <a16:creationId xmlns:a16="http://schemas.microsoft.com/office/drawing/2014/main" id="{AB694642-8C4E-C7A1-E14B-4449433E6CF0}"/>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9DE7703B-94BB-BE00-B216-E4B98951F4EA}"/>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243103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9BEAAD-4A45-BA7D-7C2E-9285B2997D1B}"/>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926C3C87-AAD5-85E2-72CD-5D7A8524C8B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a:extLst>
              <a:ext uri="{FF2B5EF4-FFF2-40B4-BE49-F238E27FC236}">
                <a16:creationId xmlns:a16="http://schemas.microsoft.com/office/drawing/2014/main" id="{DC7656A2-D14E-E964-3DA7-3A7B3CDFBAC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4">
            <a:extLst>
              <a:ext uri="{FF2B5EF4-FFF2-40B4-BE49-F238E27FC236}">
                <a16:creationId xmlns:a16="http://schemas.microsoft.com/office/drawing/2014/main" id="{C28A14EC-4FDC-0C4D-480A-685AC84BF051}"/>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6" name="Fußzeilenplatzhalter 5">
            <a:extLst>
              <a:ext uri="{FF2B5EF4-FFF2-40B4-BE49-F238E27FC236}">
                <a16:creationId xmlns:a16="http://schemas.microsoft.com/office/drawing/2014/main" id="{707D34D9-19FA-CCD8-1630-81631FE3CC63}"/>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6FE21722-5D6B-A4BA-DFC7-D014A64E20FA}"/>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1445323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C3C5FE-4984-54AC-0638-9A002F03369F}"/>
              </a:ext>
            </a:extLst>
          </p:cNvPr>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platzhalter 2">
            <a:extLst>
              <a:ext uri="{FF2B5EF4-FFF2-40B4-BE49-F238E27FC236}">
                <a16:creationId xmlns:a16="http://schemas.microsoft.com/office/drawing/2014/main" id="{D6319528-CBC1-17ED-B0E0-A00D6EF22E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8702A55-E993-3731-A0D1-A71B22C4A6E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platzhalter 4">
            <a:extLst>
              <a:ext uri="{FF2B5EF4-FFF2-40B4-BE49-F238E27FC236}">
                <a16:creationId xmlns:a16="http://schemas.microsoft.com/office/drawing/2014/main" id="{877C9D25-EABB-99A7-D0FD-BA4EB3CED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BF025B4-EF83-AAB1-3667-68AA35BE20F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6">
            <a:extLst>
              <a:ext uri="{FF2B5EF4-FFF2-40B4-BE49-F238E27FC236}">
                <a16:creationId xmlns:a16="http://schemas.microsoft.com/office/drawing/2014/main" id="{18803891-EF6E-2C90-4985-5293EE5D5B36}"/>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8" name="Fußzeilenplatzhalter 7">
            <a:extLst>
              <a:ext uri="{FF2B5EF4-FFF2-40B4-BE49-F238E27FC236}">
                <a16:creationId xmlns:a16="http://schemas.microsoft.com/office/drawing/2014/main" id="{EAF39362-30D9-A6FE-F80A-8698E0FFCAE3}"/>
              </a:ext>
            </a:extLst>
          </p:cNvPr>
          <p:cNvSpPr>
            <a:spLocks noGrp="1"/>
          </p:cNvSpPr>
          <p:nvPr>
            <p:ph type="ftr" sz="quarter" idx="11"/>
          </p:nvPr>
        </p:nvSpPr>
        <p:spPr/>
        <p:txBody>
          <a:bodyPr/>
          <a:lstStyle/>
          <a:p>
            <a:endParaRPr lang="en-US"/>
          </a:p>
        </p:txBody>
      </p:sp>
      <p:sp>
        <p:nvSpPr>
          <p:cNvPr id="9" name="Foliennummernplatzhalter 8">
            <a:extLst>
              <a:ext uri="{FF2B5EF4-FFF2-40B4-BE49-F238E27FC236}">
                <a16:creationId xmlns:a16="http://schemas.microsoft.com/office/drawing/2014/main" id="{41705023-1426-7683-C2E1-DB79EAB06E07}"/>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1077946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3A6A4D-4E2C-97DE-6FF7-E06819B465A5}"/>
              </a:ext>
            </a:extLst>
          </p:cNvPr>
          <p:cNvSpPr>
            <a:spLocks noGrp="1"/>
          </p:cNvSpPr>
          <p:nvPr>
            <p:ph type="title"/>
          </p:nvPr>
        </p:nvSpPr>
        <p:spPr/>
        <p:txBody>
          <a:bodyPr/>
          <a:lstStyle/>
          <a:p>
            <a:r>
              <a:rPr lang="de-DE"/>
              <a:t>Mastertitelformat bearbeiten</a:t>
            </a:r>
            <a:endParaRPr lang="en-US"/>
          </a:p>
        </p:txBody>
      </p:sp>
      <p:sp>
        <p:nvSpPr>
          <p:cNvPr id="3" name="Datumsplatzhalter 2">
            <a:extLst>
              <a:ext uri="{FF2B5EF4-FFF2-40B4-BE49-F238E27FC236}">
                <a16:creationId xmlns:a16="http://schemas.microsoft.com/office/drawing/2014/main" id="{59E6FB8D-6695-BB85-9BC1-410F35A193F4}"/>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4" name="Fußzeilenplatzhalter 3">
            <a:extLst>
              <a:ext uri="{FF2B5EF4-FFF2-40B4-BE49-F238E27FC236}">
                <a16:creationId xmlns:a16="http://schemas.microsoft.com/office/drawing/2014/main" id="{50815F14-3B3A-AD79-5088-643A4A800F47}"/>
              </a:ext>
            </a:extLst>
          </p:cNvPr>
          <p:cNvSpPr>
            <a:spLocks noGrp="1"/>
          </p:cNvSpPr>
          <p:nvPr>
            <p:ph type="ftr" sz="quarter" idx="11"/>
          </p:nvPr>
        </p:nvSpPr>
        <p:spPr/>
        <p:txBody>
          <a:bodyPr/>
          <a:lstStyle/>
          <a:p>
            <a:endParaRPr lang="en-US"/>
          </a:p>
        </p:txBody>
      </p:sp>
      <p:sp>
        <p:nvSpPr>
          <p:cNvPr id="5" name="Foliennummernplatzhalter 4">
            <a:extLst>
              <a:ext uri="{FF2B5EF4-FFF2-40B4-BE49-F238E27FC236}">
                <a16:creationId xmlns:a16="http://schemas.microsoft.com/office/drawing/2014/main" id="{29284D5E-ADB7-6F80-FBE6-840BDB8B934C}"/>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115639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171487A-41E1-6652-A167-9763104F21ED}"/>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3" name="Fußzeilenplatzhalter 2">
            <a:extLst>
              <a:ext uri="{FF2B5EF4-FFF2-40B4-BE49-F238E27FC236}">
                <a16:creationId xmlns:a16="http://schemas.microsoft.com/office/drawing/2014/main" id="{75654F47-9F3A-F159-141F-7B33A2788AD3}"/>
              </a:ext>
            </a:extLst>
          </p:cNvPr>
          <p:cNvSpPr>
            <a:spLocks noGrp="1"/>
          </p:cNvSpPr>
          <p:nvPr>
            <p:ph type="ftr" sz="quarter" idx="11"/>
          </p:nvPr>
        </p:nvSpPr>
        <p:spPr/>
        <p:txBody>
          <a:bodyPr/>
          <a:lstStyle/>
          <a:p>
            <a:endParaRPr lang="en-US"/>
          </a:p>
        </p:txBody>
      </p:sp>
      <p:sp>
        <p:nvSpPr>
          <p:cNvPr id="4" name="Foliennummernplatzhalter 3">
            <a:extLst>
              <a:ext uri="{FF2B5EF4-FFF2-40B4-BE49-F238E27FC236}">
                <a16:creationId xmlns:a16="http://schemas.microsoft.com/office/drawing/2014/main" id="{237D6255-7CE7-50F2-23F5-479EDB6BDCFF}"/>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3322871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10D5A4-DEAC-CF3B-36E7-47CDEDFC0F9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Inhaltsplatzhalter 2">
            <a:extLst>
              <a:ext uri="{FF2B5EF4-FFF2-40B4-BE49-F238E27FC236}">
                <a16:creationId xmlns:a16="http://schemas.microsoft.com/office/drawing/2014/main" id="{26E89008-12D2-8574-AD18-1000F1B92B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3">
            <a:extLst>
              <a:ext uri="{FF2B5EF4-FFF2-40B4-BE49-F238E27FC236}">
                <a16:creationId xmlns:a16="http://schemas.microsoft.com/office/drawing/2014/main" id="{27D5DECC-8147-B40A-21B6-41D7332E25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E3FDA6F-0F7B-A268-C60B-371C2F0C85C6}"/>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6" name="Fußzeilenplatzhalter 5">
            <a:extLst>
              <a:ext uri="{FF2B5EF4-FFF2-40B4-BE49-F238E27FC236}">
                <a16:creationId xmlns:a16="http://schemas.microsoft.com/office/drawing/2014/main" id="{BBF37958-6411-B7B3-2A58-55B737440523}"/>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BB9156B8-B062-C5A9-4CB1-841F43D5019A}"/>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1511568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814E22-A764-A128-AF19-F5AAAF072EF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Bildplatzhalter 2">
            <a:extLst>
              <a:ext uri="{FF2B5EF4-FFF2-40B4-BE49-F238E27FC236}">
                <a16:creationId xmlns:a16="http://schemas.microsoft.com/office/drawing/2014/main" id="{EEAAD521-ECD0-2612-8FDE-EDAA58858E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a:extLst>
              <a:ext uri="{FF2B5EF4-FFF2-40B4-BE49-F238E27FC236}">
                <a16:creationId xmlns:a16="http://schemas.microsoft.com/office/drawing/2014/main" id="{823220BC-BEFE-48E5-9C7E-81B1D01511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F2E3074-95FF-638E-AFF7-3D2BEB7A6CCA}"/>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6" name="Fußzeilenplatzhalter 5">
            <a:extLst>
              <a:ext uri="{FF2B5EF4-FFF2-40B4-BE49-F238E27FC236}">
                <a16:creationId xmlns:a16="http://schemas.microsoft.com/office/drawing/2014/main" id="{F84E114A-D797-35DA-A005-73964FE99781}"/>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9094BEF4-819A-874B-95BC-A23F0E66D358}"/>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177530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808583-243E-135C-333B-005612715FDF}"/>
              </a:ext>
            </a:extLst>
          </p:cNvPr>
          <p:cNvSpPr>
            <a:spLocks noGrp="1"/>
          </p:cNvSpPr>
          <p:nvPr>
            <p:ph type="title"/>
          </p:nvPr>
        </p:nvSpPr>
        <p:spPr/>
        <p:txBody>
          <a:bodyPr/>
          <a:lstStyle/>
          <a:p>
            <a:r>
              <a:rPr lang="de-DE"/>
              <a:t>Mastertitelformat bearbeiten</a:t>
            </a:r>
            <a:endParaRPr lang="en-US"/>
          </a:p>
        </p:txBody>
      </p:sp>
      <p:sp>
        <p:nvSpPr>
          <p:cNvPr id="3" name="Vertikaler Textplatzhalter 2">
            <a:extLst>
              <a:ext uri="{FF2B5EF4-FFF2-40B4-BE49-F238E27FC236}">
                <a16:creationId xmlns:a16="http://schemas.microsoft.com/office/drawing/2014/main" id="{34A9FC3E-6BCD-D875-0D8E-E7C6E349EA1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00E2CFBE-6A4F-2850-C0D5-9C7C860EDD9E}"/>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5" name="Fußzeilenplatzhalter 4">
            <a:extLst>
              <a:ext uri="{FF2B5EF4-FFF2-40B4-BE49-F238E27FC236}">
                <a16:creationId xmlns:a16="http://schemas.microsoft.com/office/drawing/2014/main" id="{E9B436FC-587D-5860-87F8-9EB4227035B5}"/>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80AD2E4D-B174-B5C9-1A99-FBAB7000251A}"/>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140381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A8441DC-1958-5E8D-1C46-B49CA4039048}"/>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US"/>
          </a:p>
        </p:txBody>
      </p:sp>
      <p:sp>
        <p:nvSpPr>
          <p:cNvPr id="3" name="Vertikaler Textplatzhalter 2">
            <a:extLst>
              <a:ext uri="{FF2B5EF4-FFF2-40B4-BE49-F238E27FC236}">
                <a16:creationId xmlns:a16="http://schemas.microsoft.com/office/drawing/2014/main" id="{BDF79FF3-3636-ACD4-A0C6-E89995FBFF7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B606A525-B5B7-F18E-EB26-279FAD06F93E}"/>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5" name="Fußzeilenplatzhalter 4">
            <a:extLst>
              <a:ext uri="{FF2B5EF4-FFF2-40B4-BE49-F238E27FC236}">
                <a16:creationId xmlns:a16="http://schemas.microsoft.com/office/drawing/2014/main" id="{7A4CC2E6-395A-A277-5CBB-AB9D6FEFCB08}"/>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270448DB-B3D5-5DF2-6C3D-831C62A5640A}"/>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2269249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E3E3A5-05F6-0998-CA75-16746D137341}"/>
              </a:ext>
            </a:extLst>
          </p:cNvPr>
          <p:cNvSpPr>
            <a:spLocks noGrp="1"/>
          </p:cNvSpPr>
          <p:nvPr>
            <p:ph type="title"/>
          </p:nvPr>
        </p:nvSpPr>
        <p:spPr/>
        <p:txBody>
          <a:bodyPr/>
          <a:lstStyle/>
          <a:p>
            <a:r>
              <a:rPr lang="de-DE"/>
              <a:t>Mastertitelformat bearbeiten</a:t>
            </a:r>
            <a:endParaRPr lang="en-US"/>
          </a:p>
        </p:txBody>
      </p:sp>
      <p:sp>
        <p:nvSpPr>
          <p:cNvPr id="3" name="Textplatzhalter 2">
            <a:extLst>
              <a:ext uri="{FF2B5EF4-FFF2-40B4-BE49-F238E27FC236}">
                <a16:creationId xmlns:a16="http://schemas.microsoft.com/office/drawing/2014/main" id="{864D27D1-B8E4-3052-749F-DBAA2DD43634}"/>
              </a:ext>
            </a:extLst>
          </p:cNvPr>
          <p:cNvSpPr>
            <a:spLocks noGrp="1"/>
          </p:cNvSpPr>
          <p:nvPr>
            <p:ph type="body"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5DADF3A9-7674-5EDB-E959-159015AF9FD6}"/>
              </a:ext>
            </a:extLst>
          </p:cNvPr>
          <p:cNvSpPr>
            <a:spLocks noGrp="1"/>
          </p:cNvSpPr>
          <p:nvPr>
            <p:ph type="dt" sz="half" idx="10"/>
          </p:nvPr>
        </p:nvSpPr>
        <p:spPr/>
        <p:txBody>
          <a:bodyPr/>
          <a:lstStyle/>
          <a:p>
            <a:fld id="{97A969D9-C337-4EC4-8555-AFD08E56731E}" type="datetimeFigureOut">
              <a:rPr lang="en-US" smtClean="0"/>
              <a:t>7/4/2023</a:t>
            </a:fld>
            <a:endParaRPr lang="en-US"/>
          </a:p>
        </p:txBody>
      </p:sp>
      <p:sp>
        <p:nvSpPr>
          <p:cNvPr id="5" name="Fußzeilenplatzhalter 4">
            <a:extLst>
              <a:ext uri="{FF2B5EF4-FFF2-40B4-BE49-F238E27FC236}">
                <a16:creationId xmlns:a16="http://schemas.microsoft.com/office/drawing/2014/main" id="{370CD5AF-12D2-A20F-C921-28EF236F2C3A}"/>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79283142-55E4-8EA9-622B-FDF0A47E1F3A}"/>
              </a:ext>
            </a:extLst>
          </p:cNvPr>
          <p:cNvSpPr>
            <a:spLocks noGrp="1"/>
          </p:cNvSpPr>
          <p:nvPr>
            <p:ph type="sldNum" sz="quarter" idx="12"/>
          </p:nvPr>
        </p:nvSpPr>
        <p:spPr/>
        <p:txBody>
          <a:bodyPr/>
          <a:lstStyle/>
          <a:p>
            <a:fld id="{CAE2E466-5C78-4E90-B6EA-63D13B76832A}" type="slidenum">
              <a:rPr lang="en-US" smtClean="0"/>
              <a:t>‹Nr.›</a:t>
            </a:fld>
            <a:endParaRPr lang="en-US"/>
          </a:p>
        </p:txBody>
      </p:sp>
    </p:spTree>
    <p:extLst>
      <p:ext uri="{BB962C8B-B14F-4D97-AF65-F5344CB8AC3E}">
        <p14:creationId xmlns:p14="http://schemas.microsoft.com/office/powerpoint/2010/main" val="3501365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E888F5A-9336-172E-F2BA-F59E05D79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4563FFE5-8B74-0607-F88F-49905656A3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D9A3F2FB-9D2D-B428-F9D5-727B1C09B2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A969D9-C337-4EC4-8555-AFD08E56731E}" type="datetimeFigureOut">
              <a:rPr lang="en-US" smtClean="0"/>
              <a:t>7/4/2023</a:t>
            </a:fld>
            <a:endParaRPr lang="en-US"/>
          </a:p>
        </p:txBody>
      </p:sp>
      <p:sp>
        <p:nvSpPr>
          <p:cNvPr id="5" name="Fußzeilenplatzhalter 4">
            <a:extLst>
              <a:ext uri="{FF2B5EF4-FFF2-40B4-BE49-F238E27FC236}">
                <a16:creationId xmlns:a16="http://schemas.microsoft.com/office/drawing/2014/main" id="{82100B97-7924-5114-05C7-EA7690AF0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a:extLst>
              <a:ext uri="{FF2B5EF4-FFF2-40B4-BE49-F238E27FC236}">
                <a16:creationId xmlns:a16="http://schemas.microsoft.com/office/drawing/2014/main" id="{F096571A-D2AB-CF2F-8723-E55DD483EF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2E466-5C78-4E90-B6EA-63D13B76832A}" type="slidenum">
              <a:rPr lang="en-US" smtClean="0"/>
              <a:t>‹Nr.›</a:t>
            </a:fld>
            <a:endParaRPr lang="en-US"/>
          </a:p>
        </p:txBody>
      </p:sp>
    </p:spTree>
    <p:extLst>
      <p:ext uri="{BB962C8B-B14F-4D97-AF65-F5344CB8AC3E}">
        <p14:creationId xmlns:p14="http://schemas.microsoft.com/office/powerpoint/2010/main" val="2391429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hyperlink" Target="https://www.turing.com/kb/brief-introduction-to-transformers-and-their-power#the-transformer-decoder" TargetMode="External"/><Relationship Id="rId5" Type="http://schemas.openxmlformats.org/officeDocument/2006/relationships/image" Target="../media/image14.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hyperlink" Target="https://www.youtube.com/watch?v=oFJlx5Kn68o" TargetMode="Externa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hyperlink" Target="https://www.ornl.gov/directorate/ccsd" TargetMode="External"/><Relationship Id="rId3" Type="http://schemas.openxmlformats.org/officeDocument/2006/relationships/hyperlink" Target="https://spectrum.ieee.org/frontier-exascale-supercomputer" TargetMode="External"/><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11.jpeg"/><Relationship Id="rId4" Type="http://schemas.openxmlformats.org/officeDocument/2006/relationships/image" Target="../media/image17.png"/><Relationship Id="rId9" Type="http://schemas.openxmlformats.org/officeDocument/2006/relationships/hyperlink" Target="https://www.youtube.com/watch?v=etVzy1z_Ptg&amp;t=58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cUrm9MfKgTs?t=1167"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cUrm9MfKgTs?t=1167"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hyperlink" Target="https://youtu.be/cUrm9MfKgTs?t=1167"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hyperlink" Target="https://www.youtube.com/watch?v=cUrm9MfKgTs"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linkedin.com/in/ACoAAAk0lWEB24TljuHHQYxMixnkUwOHvxozxy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hyperlink" Target="https://www.tu-dortmund.de/universitaet/neuberufene-professorinnen/prof-christina-elmer/" TargetMode="Externa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hyperlink" Target="https://www.tu-dortmund.de/universitaet/neuberufene-professorinnen/prof-christina-elmer/" TargetMode="Externa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Viele Fragezeichen vor schwarzem Hintergrund">
            <a:extLst>
              <a:ext uri="{FF2B5EF4-FFF2-40B4-BE49-F238E27FC236}">
                <a16:creationId xmlns:a16="http://schemas.microsoft.com/office/drawing/2014/main" id="{67EBAAE7-7155-3B8B-5889-0A11FA6E806F}"/>
              </a:ext>
            </a:extLst>
          </p:cNvPr>
          <p:cNvPicPr>
            <a:picLocks noChangeAspect="1"/>
          </p:cNvPicPr>
          <p:nvPr/>
        </p:nvPicPr>
        <p:blipFill rotWithShape="1">
          <a:blip r:embed="rId2">
            <a:alphaModFix amt="35000"/>
          </a:blip>
          <a:srcRect t="7787"/>
          <a:stretch/>
        </p:blipFill>
        <p:spPr>
          <a:xfrm>
            <a:off x="20" y="1"/>
            <a:ext cx="12191980" cy="6857999"/>
          </a:xfrm>
          <a:prstGeom prst="rect">
            <a:avLst/>
          </a:prstGeom>
        </p:spPr>
      </p:pic>
      <p:sp>
        <p:nvSpPr>
          <p:cNvPr id="2" name="Titel 1">
            <a:extLst>
              <a:ext uri="{FF2B5EF4-FFF2-40B4-BE49-F238E27FC236}">
                <a16:creationId xmlns:a16="http://schemas.microsoft.com/office/drawing/2014/main" id="{7CD543F4-B6A7-B252-49A5-965B420C47D7}"/>
              </a:ext>
            </a:extLst>
          </p:cNvPr>
          <p:cNvSpPr>
            <a:spLocks noGrp="1"/>
          </p:cNvSpPr>
          <p:nvPr>
            <p:ph type="title"/>
          </p:nvPr>
        </p:nvSpPr>
        <p:spPr>
          <a:xfrm>
            <a:off x="838199" y="1065862"/>
            <a:ext cx="6052955" cy="4726276"/>
          </a:xfrm>
        </p:spPr>
        <p:txBody>
          <a:bodyPr>
            <a:normAutofit fontScale="90000"/>
          </a:bodyPr>
          <a:lstStyle/>
          <a:p>
            <a:pPr algn="r"/>
            <a:r>
              <a:rPr lang="de-DE" sz="6200" b="1" dirty="0">
                <a:ln w="22225">
                  <a:solidFill>
                    <a:srgbClr val="FFFFFF"/>
                  </a:solidFill>
                </a:ln>
                <a:noFill/>
              </a:rPr>
              <a:t>Künstliche Intelligenz</a:t>
            </a:r>
            <a:br>
              <a:rPr lang="de-DE" sz="6200" b="1" dirty="0">
                <a:ln w="22225">
                  <a:solidFill>
                    <a:srgbClr val="FFFFFF"/>
                  </a:solidFill>
                </a:ln>
                <a:noFill/>
              </a:rPr>
            </a:br>
            <a:br>
              <a:rPr lang="de-DE" sz="3600" dirty="0">
                <a:ln w="22225">
                  <a:solidFill>
                    <a:srgbClr val="FFFFFF"/>
                  </a:solidFill>
                </a:ln>
                <a:noFill/>
              </a:rPr>
            </a:br>
            <a:r>
              <a:rPr lang="de-DE" sz="6600" dirty="0" err="1">
                <a:ln w="22225">
                  <a:solidFill>
                    <a:srgbClr val="FFFFFF"/>
                  </a:solidFill>
                </a:ln>
                <a:noFill/>
              </a:rPr>
              <a:t>EIN</a:t>
            </a:r>
            <a:r>
              <a:rPr lang="de-DE" sz="6200" dirty="0" err="1">
                <a:ln w="22225">
                  <a:solidFill>
                    <a:srgbClr val="FFFFFF"/>
                  </a:solidFill>
                </a:ln>
                <a:noFill/>
              </a:rPr>
              <a:t>blick</a:t>
            </a:r>
            <a:r>
              <a:rPr lang="de-DE" sz="6200" dirty="0">
                <a:ln w="22225">
                  <a:solidFill>
                    <a:srgbClr val="FFFFFF"/>
                  </a:solidFill>
                </a:ln>
                <a:noFill/>
              </a:rPr>
              <a:t> </a:t>
            </a:r>
            <a:r>
              <a:rPr lang="de-DE" sz="6200" dirty="0" err="1">
                <a:ln w="22225">
                  <a:solidFill>
                    <a:srgbClr val="FFFFFF"/>
                  </a:solidFill>
                </a:ln>
                <a:noFill/>
              </a:rPr>
              <a:t>ÜBERblick</a:t>
            </a:r>
            <a:r>
              <a:rPr lang="de-DE" sz="6200" dirty="0">
                <a:ln w="22225">
                  <a:solidFill>
                    <a:srgbClr val="FFFFFF"/>
                  </a:solidFill>
                </a:ln>
                <a:noFill/>
              </a:rPr>
              <a:t> </a:t>
            </a:r>
            <a:r>
              <a:rPr lang="de-DE" sz="6200" dirty="0" err="1">
                <a:ln w="22225">
                  <a:solidFill>
                    <a:srgbClr val="FFFFFF"/>
                  </a:solidFill>
                </a:ln>
                <a:noFill/>
              </a:rPr>
              <a:t>AUSblick</a:t>
            </a:r>
            <a:endParaRPr lang="de-DE" sz="6200" dirty="0">
              <a:ln w="22225">
                <a:solidFill>
                  <a:srgbClr val="FFFFFF"/>
                </a:solidFill>
              </a:ln>
              <a:noFill/>
            </a:endParaRPr>
          </a:p>
        </p:txBody>
      </p:sp>
      <p:cxnSp>
        <p:nvCxnSpPr>
          <p:cNvPr id="11" name="Straight Connector 10">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DF47230B-5273-C6E7-3787-C66E6F35172C}"/>
              </a:ext>
            </a:extLst>
          </p:cNvPr>
          <p:cNvSpPr>
            <a:spLocks noGrp="1"/>
          </p:cNvSpPr>
          <p:nvPr>
            <p:ph idx="1"/>
          </p:nvPr>
        </p:nvSpPr>
        <p:spPr>
          <a:xfrm>
            <a:off x="7534641" y="1065862"/>
            <a:ext cx="3860002" cy="4726276"/>
          </a:xfrm>
        </p:spPr>
        <p:txBody>
          <a:bodyPr anchor="ctr">
            <a:normAutofit lnSpcReduction="10000"/>
          </a:bodyPr>
          <a:lstStyle/>
          <a:p>
            <a:r>
              <a:rPr lang="de-DE" sz="2000" dirty="0">
                <a:solidFill>
                  <a:srgbClr val="FFFFFF"/>
                </a:solidFill>
              </a:rPr>
              <a:t>Kurze Einführung in die Historie und die Grundlagen </a:t>
            </a:r>
            <a:br>
              <a:rPr lang="de-DE" sz="2000" dirty="0">
                <a:solidFill>
                  <a:srgbClr val="FFFFFF"/>
                </a:solidFill>
              </a:rPr>
            </a:br>
            <a:r>
              <a:rPr lang="de-DE" sz="2000" i="1" dirty="0">
                <a:solidFill>
                  <a:srgbClr val="FFFFFF"/>
                </a:solidFill>
              </a:rPr>
              <a:t>Matthias Caesar, iLocIT</a:t>
            </a:r>
          </a:p>
          <a:p>
            <a:r>
              <a:rPr lang="de-DE" sz="2000" dirty="0">
                <a:solidFill>
                  <a:srgbClr val="FFFFFF"/>
                </a:solidFill>
              </a:rPr>
              <a:t>Auswirkungen der KI auf Wirtschaft und Gesellschaft am Beispiel des Journalismus </a:t>
            </a:r>
            <a:br>
              <a:rPr lang="de-DE" sz="2000" dirty="0">
                <a:solidFill>
                  <a:srgbClr val="FFFFFF"/>
                </a:solidFill>
              </a:rPr>
            </a:br>
            <a:r>
              <a:rPr lang="de-DE" sz="2000" i="1" dirty="0">
                <a:solidFill>
                  <a:srgbClr val="FFFFFF"/>
                </a:solidFill>
              </a:rPr>
              <a:t>Prof. Christina Elmer, TU Dortmund</a:t>
            </a:r>
          </a:p>
          <a:p>
            <a:r>
              <a:rPr lang="de-DE" sz="2000" dirty="0">
                <a:solidFill>
                  <a:srgbClr val="FFFFFF"/>
                </a:solidFill>
              </a:rPr>
              <a:t>Diskussion</a:t>
            </a:r>
          </a:p>
          <a:p>
            <a:endParaRPr lang="de-DE" sz="2000" dirty="0">
              <a:solidFill>
                <a:srgbClr val="FFFFFF"/>
              </a:solidFill>
            </a:endParaRPr>
          </a:p>
          <a:p>
            <a:r>
              <a:rPr lang="de-DE" sz="2000" dirty="0">
                <a:solidFill>
                  <a:srgbClr val="FFFFFF"/>
                </a:solidFill>
              </a:rPr>
              <a:t>30. Oktober 2023 – 18:00 bis ca. 20:30</a:t>
            </a:r>
          </a:p>
          <a:p>
            <a:r>
              <a:rPr lang="de-DE" sz="2000" dirty="0">
                <a:solidFill>
                  <a:srgbClr val="FFFFFF"/>
                </a:solidFill>
              </a:rPr>
              <a:t>Projektor-Raum, Dortmund</a:t>
            </a:r>
          </a:p>
        </p:txBody>
      </p:sp>
    </p:spTree>
    <p:extLst>
      <p:ext uri="{BB962C8B-B14F-4D97-AF65-F5344CB8AC3E}">
        <p14:creationId xmlns:p14="http://schemas.microsoft.com/office/powerpoint/2010/main" val="117500122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ngle view of circuit shaped like a brain">
            <a:extLst>
              <a:ext uri="{FF2B5EF4-FFF2-40B4-BE49-F238E27FC236}">
                <a16:creationId xmlns:a16="http://schemas.microsoft.com/office/drawing/2014/main" id="{32DA32E1-3D89-2E7E-6BCF-376876506DA7}"/>
              </a:ext>
            </a:extLst>
          </p:cNvPr>
          <p:cNvPicPr>
            <a:picLocks noChangeAspect="1"/>
          </p:cNvPicPr>
          <p:nvPr/>
        </p:nvPicPr>
        <p:blipFill rotWithShape="1">
          <a:blip r:embed="rId2">
            <a:alphaModFix amt="40000"/>
          </a:blip>
          <a:srcRect t="18964" b="391"/>
          <a:stretch/>
        </p:blipFill>
        <p:spPr>
          <a:xfrm>
            <a:off x="20" y="10"/>
            <a:ext cx="12191980" cy="6857990"/>
          </a:xfrm>
          <a:prstGeom prst="rect">
            <a:avLst/>
          </a:prstGeom>
        </p:spPr>
      </p:pic>
      <p:sp>
        <p:nvSpPr>
          <p:cNvPr id="2" name="Titel 1">
            <a:extLst>
              <a:ext uri="{FF2B5EF4-FFF2-40B4-BE49-F238E27FC236}">
                <a16:creationId xmlns:a16="http://schemas.microsoft.com/office/drawing/2014/main" id="{E62B15EF-AD87-B533-C240-351F4B60CE2C}"/>
              </a:ext>
            </a:extLst>
          </p:cNvPr>
          <p:cNvSpPr>
            <a:spLocks noGrp="1"/>
          </p:cNvSpPr>
          <p:nvPr>
            <p:ph type="ctrTitle"/>
          </p:nvPr>
        </p:nvSpPr>
        <p:spPr>
          <a:xfrm>
            <a:off x="965200" y="965200"/>
            <a:ext cx="10261600" cy="3564869"/>
          </a:xfrm>
        </p:spPr>
        <p:txBody>
          <a:bodyPr>
            <a:normAutofit/>
          </a:bodyPr>
          <a:lstStyle/>
          <a:p>
            <a:pPr algn="l"/>
            <a:r>
              <a:rPr lang="de-DE" sz="8900" noProof="0" dirty="0">
                <a:ln w="22225">
                  <a:solidFill>
                    <a:schemeClr val="tx1"/>
                  </a:solidFill>
                  <a:miter lim="800000"/>
                </a:ln>
                <a:noFill/>
              </a:rPr>
              <a:t>Künstliche Intelligenz</a:t>
            </a:r>
          </a:p>
        </p:txBody>
      </p:sp>
      <p:sp>
        <p:nvSpPr>
          <p:cNvPr id="3" name="Untertitel 2">
            <a:extLst>
              <a:ext uri="{FF2B5EF4-FFF2-40B4-BE49-F238E27FC236}">
                <a16:creationId xmlns:a16="http://schemas.microsoft.com/office/drawing/2014/main" id="{FA46F969-508F-1CB6-7DFA-FF5FF2B06A4D}"/>
              </a:ext>
            </a:extLst>
          </p:cNvPr>
          <p:cNvSpPr>
            <a:spLocks noGrp="1"/>
          </p:cNvSpPr>
          <p:nvPr>
            <p:ph type="subTitle" idx="1"/>
          </p:nvPr>
        </p:nvSpPr>
        <p:spPr>
          <a:xfrm>
            <a:off x="965200" y="4572002"/>
            <a:ext cx="10261600" cy="1202995"/>
          </a:xfrm>
        </p:spPr>
        <p:txBody>
          <a:bodyPr>
            <a:normAutofit/>
          </a:bodyPr>
          <a:lstStyle/>
          <a:p>
            <a:pPr algn="l"/>
            <a:r>
              <a:rPr lang="de-DE" sz="3200" noProof="0" dirty="0"/>
              <a:t>Ein Ein- und Überblick</a:t>
            </a:r>
          </a:p>
        </p:txBody>
      </p:sp>
    </p:spTree>
    <p:extLst>
      <p:ext uri="{BB962C8B-B14F-4D97-AF65-F5344CB8AC3E}">
        <p14:creationId xmlns:p14="http://schemas.microsoft.com/office/powerpoint/2010/main" val="35378657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bstract blurred public library with bookshelves">
            <a:extLst>
              <a:ext uri="{FF2B5EF4-FFF2-40B4-BE49-F238E27FC236}">
                <a16:creationId xmlns:a16="http://schemas.microsoft.com/office/drawing/2014/main" id="{7CA8CD18-FD11-842A-CC02-8D1D19DB5188}"/>
              </a:ext>
            </a:extLst>
          </p:cNvPr>
          <p:cNvPicPr>
            <a:picLocks noChangeAspect="1"/>
          </p:cNvPicPr>
          <p:nvPr/>
        </p:nvPicPr>
        <p:blipFill rotWithShape="1">
          <a:blip r:embed="rId3">
            <a:alphaModFix amt="35000"/>
          </a:blip>
          <a:srcRect t="1059" b="14671"/>
          <a:stretch/>
        </p:blipFill>
        <p:spPr>
          <a:xfrm>
            <a:off x="20" y="1"/>
            <a:ext cx="12191980" cy="6857999"/>
          </a:xfrm>
          <a:prstGeom prst="rect">
            <a:avLst/>
          </a:prstGeom>
        </p:spPr>
      </p:pic>
      <p:sp>
        <p:nvSpPr>
          <p:cNvPr id="2" name="Titel 1">
            <a:extLst>
              <a:ext uri="{FF2B5EF4-FFF2-40B4-BE49-F238E27FC236}">
                <a16:creationId xmlns:a16="http://schemas.microsoft.com/office/drawing/2014/main" id="{712B6BA0-FE99-1766-8354-1BD6E43B06C8}"/>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8000" noProof="0" dirty="0">
                <a:ln w="22225">
                  <a:solidFill>
                    <a:srgbClr val="FFFFFF"/>
                  </a:solidFill>
                </a:ln>
                <a:noFill/>
              </a:rPr>
              <a:t>Frühe Anfänge</a:t>
            </a:r>
          </a:p>
        </p:txBody>
      </p:sp>
      <p:cxnSp>
        <p:nvCxnSpPr>
          <p:cNvPr id="18" name="Straight Connector 17">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4E092851-2B66-1A20-541A-43A24D41EDC0}"/>
              </a:ext>
            </a:extLst>
          </p:cNvPr>
          <p:cNvSpPr>
            <a:spLocks noGrp="1"/>
          </p:cNvSpPr>
          <p:nvPr>
            <p:ph type="body" idx="1"/>
          </p:nvPr>
        </p:nvSpPr>
        <p:spPr>
          <a:xfrm>
            <a:off x="7534641" y="1065862"/>
            <a:ext cx="3860002" cy="4726276"/>
          </a:xfrm>
        </p:spPr>
        <p:txBody>
          <a:bodyPr vert="horz" lIns="91440" tIns="45720" rIns="91440" bIns="45720" rtlCol="0" anchor="ctr">
            <a:normAutofit/>
          </a:bodyPr>
          <a:lstStyle/>
          <a:p>
            <a:pPr marL="0" indent="0">
              <a:buNone/>
            </a:pPr>
            <a:r>
              <a:rPr lang="de-DE" sz="2000" noProof="0" dirty="0">
                <a:solidFill>
                  <a:srgbClr val="FFFFFF"/>
                </a:solidFill>
              </a:rPr>
              <a:t>Das Konzept der Künstlichen Intelligenz (KI) wurde erstmals in den 1950er Jahren von Alan Turing vorgeschlagen. </a:t>
            </a:r>
            <a:br>
              <a:rPr lang="de-DE" sz="2000" noProof="0" dirty="0">
                <a:solidFill>
                  <a:srgbClr val="FFFFFF"/>
                </a:solidFill>
              </a:rPr>
            </a:br>
            <a:br>
              <a:rPr lang="de-DE" sz="2000" noProof="0" dirty="0">
                <a:solidFill>
                  <a:srgbClr val="FFFFFF"/>
                </a:solidFill>
              </a:rPr>
            </a:br>
            <a:r>
              <a:rPr lang="de-DE" sz="2000" noProof="0" dirty="0">
                <a:solidFill>
                  <a:srgbClr val="FFFFFF"/>
                </a:solidFill>
              </a:rPr>
              <a:t>Die Dartmouth-Konferenz im </a:t>
            </a:r>
            <a:r>
              <a:rPr lang="de-DE" sz="2000" b="1" noProof="0" dirty="0">
                <a:solidFill>
                  <a:srgbClr val="FFFFFF"/>
                </a:solidFill>
              </a:rPr>
              <a:t>Jahr 1956 </a:t>
            </a:r>
            <a:r>
              <a:rPr lang="de-DE" sz="2000" noProof="0" dirty="0">
                <a:solidFill>
                  <a:srgbClr val="FFFFFF"/>
                </a:solidFill>
              </a:rPr>
              <a:t>war die Geburtsstunde der KI als Studienfach.</a:t>
            </a:r>
          </a:p>
        </p:txBody>
      </p:sp>
    </p:spTree>
    <p:extLst>
      <p:ext uri="{BB962C8B-B14F-4D97-AF65-F5344CB8AC3E}">
        <p14:creationId xmlns:p14="http://schemas.microsoft.com/office/powerpoint/2010/main" val="398739739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oy robots shaking hands">
            <a:extLst>
              <a:ext uri="{FF2B5EF4-FFF2-40B4-BE49-F238E27FC236}">
                <a16:creationId xmlns:a16="http://schemas.microsoft.com/office/drawing/2014/main" id="{95BEE875-32DE-3B6D-521B-CF974C925BD3}"/>
              </a:ext>
            </a:extLst>
          </p:cNvPr>
          <p:cNvPicPr>
            <a:picLocks noChangeAspect="1"/>
          </p:cNvPicPr>
          <p:nvPr/>
        </p:nvPicPr>
        <p:blipFill rotWithShape="1">
          <a:blip r:embed="rId2">
            <a:alphaModFix amt="35000"/>
          </a:blip>
          <a:srcRect t="7707" b="7707"/>
          <a:stretch/>
        </p:blipFill>
        <p:spPr>
          <a:xfrm>
            <a:off x="20" y="1"/>
            <a:ext cx="12191980" cy="6857999"/>
          </a:xfrm>
          <a:prstGeom prst="rect">
            <a:avLst/>
          </a:prstGeom>
        </p:spPr>
      </p:pic>
      <p:sp>
        <p:nvSpPr>
          <p:cNvPr id="2" name="Titel 1">
            <a:extLst>
              <a:ext uri="{FF2B5EF4-FFF2-40B4-BE49-F238E27FC236}">
                <a16:creationId xmlns:a16="http://schemas.microsoft.com/office/drawing/2014/main" id="{406315D6-C7E8-C88B-B88F-2093DC130571}"/>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8000" b="1" dirty="0">
                <a:ln w="22225">
                  <a:solidFill>
                    <a:srgbClr val="FFFFFF"/>
                  </a:solidFill>
                </a:ln>
                <a:noFill/>
              </a:rPr>
              <a:t>K</a:t>
            </a:r>
            <a:r>
              <a:rPr lang="de-DE" sz="8000" b="1" noProof="0" dirty="0">
                <a:ln w="22225">
                  <a:solidFill>
                    <a:srgbClr val="FFFFFF"/>
                  </a:solidFill>
                </a:ln>
                <a:noFill/>
              </a:rPr>
              <a:t>I-Winter und Wieder-belebung</a:t>
            </a:r>
          </a:p>
        </p:txBody>
      </p:sp>
      <p:cxnSp>
        <p:nvCxnSpPr>
          <p:cNvPr id="29" name="Straight Connector 28">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6D3CA753-F9BA-21B6-5F50-834567150B8F}"/>
              </a:ext>
            </a:extLst>
          </p:cNvPr>
          <p:cNvSpPr>
            <a:spLocks noGrp="1"/>
          </p:cNvSpPr>
          <p:nvPr>
            <p:ph type="body" idx="1"/>
          </p:nvPr>
        </p:nvSpPr>
        <p:spPr>
          <a:xfrm>
            <a:off x="7534641" y="1065862"/>
            <a:ext cx="3860002" cy="4726276"/>
          </a:xfrm>
        </p:spPr>
        <p:txBody>
          <a:bodyPr vert="horz" lIns="91440" tIns="45720" rIns="91440" bIns="45720" rtlCol="0" anchor="ctr">
            <a:normAutofit/>
          </a:bodyPr>
          <a:lstStyle/>
          <a:p>
            <a:pPr marL="0" indent="0">
              <a:buNone/>
            </a:pPr>
            <a:r>
              <a:rPr lang="de-DE" sz="2000" noProof="0" dirty="0">
                <a:solidFill>
                  <a:srgbClr val="FFFFFF"/>
                </a:solidFill>
              </a:rPr>
              <a:t>Aufgrund zu optimistischer Erwartungen und anschließender Enttäuschung gingen in den 1970er und 1980er Jahren das Interesse an und die Finanzierung der KI zurück, was oft als "KI-Winter" bezeichnet wird. </a:t>
            </a:r>
          </a:p>
          <a:p>
            <a:pPr marL="0" indent="0">
              <a:buNone/>
            </a:pPr>
            <a:r>
              <a:rPr lang="de-DE" sz="2000" noProof="0" dirty="0">
                <a:solidFill>
                  <a:srgbClr val="FFFFFF"/>
                </a:solidFill>
              </a:rPr>
              <a:t>In den späten 1990er- und frühen 2000er-Jahren erlebte das Fachgebiet aufgrund von technologischen Fortschritten und neuen Ansätzen des maschinellen Lernens einen Aufschwung.</a:t>
            </a:r>
          </a:p>
        </p:txBody>
      </p:sp>
    </p:spTree>
    <p:extLst>
      <p:ext uri="{BB962C8B-B14F-4D97-AF65-F5344CB8AC3E}">
        <p14:creationId xmlns:p14="http://schemas.microsoft.com/office/powerpoint/2010/main" val="376855219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bot hands and technology">
            <a:extLst>
              <a:ext uri="{FF2B5EF4-FFF2-40B4-BE49-F238E27FC236}">
                <a16:creationId xmlns:a16="http://schemas.microsoft.com/office/drawing/2014/main" id="{291ABA93-23A4-1575-A819-356559A3106E}"/>
              </a:ext>
            </a:extLst>
          </p:cNvPr>
          <p:cNvPicPr>
            <a:picLocks noChangeAspect="1"/>
          </p:cNvPicPr>
          <p:nvPr/>
        </p:nvPicPr>
        <p:blipFill rotWithShape="1">
          <a:blip r:embed="rId3">
            <a:alphaModFix amt="35000"/>
          </a:blip>
          <a:srcRect t="8343" b="16657"/>
          <a:stretch/>
        </p:blipFill>
        <p:spPr>
          <a:xfrm>
            <a:off x="20" y="1"/>
            <a:ext cx="12191980" cy="6857999"/>
          </a:xfrm>
          <a:prstGeom prst="rect">
            <a:avLst/>
          </a:prstGeom>
        </p:spPr>
      </p:pic>
      <p:sp>
        <p:nvSpPr>
          <p:cNvPr id="2" name="Titel 1">
            <a:extLst>
              <a:ext uri="{FF2B5EF4-FFF2-40B4-BE49-F238E27FC236}">
                <a16:creationId xmlns:a16="http://schemas.microsoft.com/office/drawing/2014/main" id="{A31F5B07-11B8-F680-0F9F-6A32DE1AA1E5}"/>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6200" b="1" noProof="0" dirty="0">
                <a:ln w="22225">
                  <a:solidFill>
                    <a:srgbClr val="FFFFFF"/>
                  </a:solidFill>
                </a:ln>
                <a:noFill/>
              </a:rPr>
              <a:t>Jüngste Entwicklungen</a:t>
            </a:r>
          </a:p>
        </p:txBody>
      </p:sp>
      <p:cxnSp>
        <p:nvCxnSpPr>
          <p:cNvPr id="29" name="Straight Connector 28">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2E934C42-50B4-4B53-B127-763358547BFE}"/>
              </a:ext>
            </a:extLst>
          </p:cNvPr>
          <p:cNvSpPr>
            <a:spLocks noGrp="1"/>
          </p:cNvSpPr>
          <p:nvPr>
            <p:ph type="body" idx="1"/>
          </p:nvPr>
        </p:nvSpPr>
        <p:spPr>
          <a:xfrm>
            <a:off x="7534641" y="1065862"/>
            <a:ext cx="3860002" cy="4726276"/>
          </a:xfrm>
        </p:spPr>
        <p:txBody>
          <a:bodyPr vert="horz" lIns="91440" tIns="45720" rIns="91440" bIns="45720" rtlCol="0" anchor="ctr">
            <a:normAutofit/>
          </a:bodyPr>
          <a:lstStyle/>
          <a:p>
            <a:pPr marL="0" indent="0">
              <a:buNone/>
            </a:pPr>
            <a:r>
              <a:rPr lang="de-DE" sz="2000" noProof="0" dirty="0">
                <a:solidFill>
                  <a:srgbClr val="FFFFFF"/>
                </a:solidFill>
              </a:rPr>
              <a:t>Seit 2010 hat die KI dank großer Datenmengen, fortschrittlicher Algorithmen und verbesserter Rechenleistung rasant zugenommen. </a:t>
            </a:r>
          </a:p>
          <a:p>
            <a:pPr marL="0" indent="0">
              <a:buNone/>
            </a:pPr>
            <a:r>
              <a:rPr lang="de-DE" sz="2000" noProof="0" dirty="0">
                <a:solidFill>
                  <a:srgbClr val="FFFFFF"/>
                </a:solidFill>
              </a:rPr>
              <a:t>KI-Technologien wie Deep Learning, natürliche Sprachverarbeitung (NLP) und autonome Fahrzeuge haben erhebliche Fortschritte gemacht.</a:t>
            </a:r>
          </a:p>
        </p:txBody>
      </p:sp>
    </p:spTree>
    <p:extLst>
      <p:ext uri="{BB962C8B-B14F-4D97-AF65-F5344CB8AC3E}">
        <p14:creationId xmlns:p14="http://schemas.microsoft.com/office/powerpoint/2010/main" val="347287390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03C7D2-3FE5-4ECE-1512-95BE93394750}"/>
              </a:ext>
            </a:extLst>
          </p:cNvPr>
          <p:cNvPicPr>
            <a:picLocks noChangeAspect="1"/>
          </p:cNvPicPr>
          <p:nvPr/>
        </p:nvPicPr>
        <p:blipFill rotWithShape="1">
          <a:blip r:embed="rId3">
            <a:alphaModFix amt="35000"/>
          </a:blip>
          <a:srcRect/>
          <a:stretch/>
        </p:blipFill>
        <p:spPr>
          <a:xfrm>
            <a:off x="20" y="1"/>
            <a:ext cx="12191980" cy="6857999"/>
          </a:xfrm>
          <a:prstGeom prst="rect">
            <a:avLst/>
          </a:prstGeom>
        </p:spPr>
      </p:pic>
      <p:sp>
        <p:nvSpPr>
          <p:cNvPr id="2" name="Titel 1">
            <a:extLst>
              <a:ext uri="{FF2B5EF4-FFF2-40B4-BE49-F238E27FC236}">
                <a16:creationId xmlns:a16="http://schemas.microsoft.com/office/drawing/2014/main" id="{391E51E2-995D-EB3E-EC31-2AFE4542B7AA}"/>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noProof="0" dirty="0">
                <a:ln w="22225">
                  <a:solidFill>
                    <a:srgbClr val="FFFFFF"/>
                  </a:solidFill>
                </a:ln>
                <a:noFill/>
              </a:rPr>
              <a:t>Der Aufstieg der </a:t>
            </a:r>
            <a:r>
              <a:rPr lang="de-DE" sz="8000" b="1" noProof="0" dirty="0">
                <a:ln w="22225">
                  <a:solidFill>
                    <a:srgbClr val="FFFFFF"/>
                  </a:solidFill>
                </a:ln>
                <a:noFill/>
              </a:rPr>
              <a:t>großen Sprach-modelle</a:t>
            </a:r>
          </a:p>
        </p:txBody>
      </p:sp>
      <p:cxnSp>
        <p:nvCxnSpPr>
          <p:cNvPr id="27" name="Straight Connector 30">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89B1248B-7B4E-C46D-FE74-0BC4F1A3A48A}"/>
              </a:ext>
            </a:extLst>
          </p:cNvPr>
          <p:cNvSpPr>
            <a:spLocks noGrp="1"/>
          </p:cNvSpPr>
          <p:nvPr>
            <p:ph type="body" idx="1"/>
          </p:nvPr>
        </p:nvSpPr>
        <p:spPr>
          <a:xfrm>
            <a:off x="7534641" y="1065862"/>
            <a:ext cx="3860002" cy="4726276"/>
          </a:xfrm>
        </p:spPr>
        <p:txBody>
          <a:bodyPr vert="horz" lIns="91440" tIns="45720" rIns="91440" bIns="45720" rtlCol="0" anchor="ctr">
            <a:normAutofit/>
          </a:bodyPr>
          <a:lstStyle/>
          <a:p>
            <a:pPr marL="0" indent="0">
              <a:buNone/>
            </a:pPr>
            <a:r>
              <a:rPr lang="de-DE" sz="2000" noProof="0" dirty="0">
                <a:solidFill>
                  <a:srgbClr val="FFFFFF"/>
                </a:solidFill>
              </a:rPr>
              <a:t>In den letzten Jahren haben </a:t>
            </a:r>
            <a:r>
              <a:rPr lang="de-DE" sz="2000" b="1" noProof="0" dirty="0">
                <a:solidFill>
                  <a:srgbClr val="FFFFFF"/>
                </a:solidFill>
              </a:rPr>
              <a:t>Large Language Models </a:t>
            </a:r>
            <a:r>
              <a:rPr lang="de-DE" sz="2000" noProof="0" dirty="0">
                <a:solidFill>
                  <a:srgbClr val="FFFFFF"/>
                </a:solidFill>
              </a:rPr>
              <a:t>(LLMs) wie GPT (Generative </a:t>
            </a:r>
            <a:r>
              <a:rPr lang="de-DE" sz="2000" noProof="0" dirty="0" err="1">
                <a:solidFill>
                  <a:srgbClr val="FFFFFF"/>
                </a:solidFill>
              </a:rPr>
              <a:t>Pretrained</a:t>
            </a:r>
            <a:r>
              <a:rPr lang="de-DE" sz="2000" noProof="0" dirty="0">
                <a:solidFill>
                  <a:srgbClr val="FFFFFF"/>
                </a:solidFill>
              </a:rPr>
              <a:t> Transformer) in der KI-Entwicklung an Bedeutung gewonnen. </a:t>
            </a:r>
          </a:p>
          <a:p>
            <a:pPr marL="0" indent="0">
              <a:buNone/>
            </a:pPr>
            <a:r>
              <a:rPr lang="de-DE" sz="2000" noProof="0" dirty="0">
                <a:solidFill>
                  <a:srgbClr val="FFFFFF"/>
                </a:solidFill>
              </a:rPr>
              <a:t>Diese Modelle können menschenähnlichen Text generieren, Fragen beantworten, Sprachen übersetzen und vieles mehr und zeigen die immensen Möglichkeiten der KI.</a:t>
            </a:r>
          </a:p>
        </p:txBody>
      </p:sp>
    </p:spTree>
    <p:extLst>
      <p:ext uri="{BB962C8B-B14F-4D97-AF65-F5344CB8AC3E}">
        <p14:creationId xmlns:p14="http://schemas.microsoft.com/office/powerpoint/2010/main" val="313911662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1" name="Rectangle 310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reate a photo relaistic imiage Ingredients needed for AI, namely human brain, quarz sand and electricity">
            <a:extLst>
              <a:ext uri="{FF2B5EF4-FFF2-40B4-BE49-F238E27FC236}">
                <a16:creationId xmlns:a16="http://schemas.microsoft.com/office/drawing/2014/main" id="{A5D2735B-8013-0B8A-AF20-89B3F5CBEEDB}"/>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23404" b="20346"/>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518E2F-0875-3943-0203-84801DB85CB8}"/>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8000" b="1" noProof="0" dirty="0">
                <a:ln w="22225">
                  <a:solidFill>
                    <a:srgbClr val="FFFFFF"/>
                  </a:solidFill>
                </a:ln>
                <a:noFill/>
              </a:rPr>
              <a:t>Für GAI benötigte Zutaten</a:t>
            </a:r>
          </a:p>
        </p:txBody>
      </p:sp>
      <p:cxnSp>
        <p:nvCxnSpPr>
          <p:cNvPr id="3103" name="Straight Connector 3102">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710F325C-EA2B-9A57-AA8F-3749468AEDDE}"/>
              </a:ext>
            </a:extLst>
          </p:cNvPr>
          <p:cNvSpPr>
            <a:spLocks noGrp="1"/>
          </p:cNvSpPr>
          <p:nvPr>
            <p:ph type="body" idx="1"/>
          </p:nvPr>
        </p:nvSpPr>
        <p:spPr>
          <a:xfrm>
            <a:off x="7534641" y="558140"/>
            <a:ext cx="3860002" cy="5771408"/>
          </a:xfrm>
        </p:spPr>
        <p:txBody>
          <a:bodyPr vert="horz" lIns="91440" tIns="45720" rIns="91440" bIns="45720" rtlCol="0" anchor="ctr">
            <a:normAutofit lnSpcReduction="10000"/>
          </a:bodyPr>
          <a:lstStyle/>
          <a:p>
            <a:pPr marL="0" indent="0">
              <a:buNone/>
            </a:pPr>
            <a:r>
              <a:rPr lang="de-DE" sz="2000" b="1" noProof="0" dirty="0">
                <a:solidFill>
                  <a:srgbClr val="FFC41B"/>
                </a:solidFill>
              </a:rPr>
              <a:t>Daten </a:t>
            </a:r>
            <a:r>
              <a:rPr lang="de-DE" sz="2000" noProof="0" dirty="0">
                <a:solidFill>
                  <a:srgbClr val="FFFFFF"/>
                </a:solidFill>
              </a:rPr>
              <a:t>(</a:t>
            </a:r>
            <a:r>
              <a:rPr lang="de-DE" sz="2000" b="1" noProof="0" dirty="0">
                <a:solidFill>
                  <a:srgbClr val="FFFFFF"/>
                </a:solidFill>
              </a:rPr>
              <a:t>Text</a:t>
            </a:r>
            <a:r>
              <a:rPr lang="de-DE" sz="2000" noProof="0" dirty="0">
                <a:solidFill>
                  <a:srgbClr val="FFFFFF"/>
                </a:solidFill>
              </a:rPr>
              <a:t>, Audio, Video)</a:t>
            </a:r>
            <a:br>
              <a:rPr lang="de-DE" sz="2000" noProof="0" dirty="0">
                <a:solidFill>
                  <a:srgbClr val="FFFFFF"/>
                </a:solidFill>
              </a:rPr>
            </a:br>
            <a:r>
              <a:rPr lang="de-DE" sz="2000" noProof="0" dirty="0">
                <a:solidFill>
                  <a:srgbClr val="FFFFFF"/>
                </a:solidFill>
              </a:rPr>
              <a:t>Quelle: Internet 2018-2021</a:t>
            </a:r>
          </a:p>
          <a:p>
            <a:pPr marL="0" indent="0">
              <a:buNone/>
            </a:pPr>
            <a:r>
              <a:rPr lang="de-DE" sz="2000" b="1" noProof="0" dirty="0">
                <a:solidFill>
                  <a:srgbClr val="FFC41B"/>
                </a:solidFill>
              </a:rPr>
              <a:t>Algorithmen und Modelle</a:t>
            </a:r>
            <a:br>
              <a:rPr lang="de-DE" sz="2000" b="1" noProof="0" dirty="0">
                <a:solidFill>
                  <a:srgbClr val="FFC41B"/>
                </a:solidFill>
              </a:rPr>
            </a:br>
            <a:r>
              <a:rPr lang="de-DE" sz="2000" noProof="0" dirty="0">
                <a:solidFill>
                  <a:srgbClr val="FFFFFF"/>
                </a:solidFill>
              </a:rPr>
              <a:t>Ursprung: </a:t>
            </a:r>
            <a:r>
              <a:rPr lang="de-DE" sz="2000" b="1" noProof="0" dirty="0">
                <a:solidFill>
                  <a:srgbClr val="FFFFFF"/>
                </a:solidFill>
              </a:rPr>
              <a:t>Transformers </a:t>
            </a:r>
            <a:r>
              <a:rPr lang="de-DE" sz="2000" noProof="0" dirty="0">
                <a:solidFill>
                  <a:srgbClr val="FFFFFF"/>
                </a:solidFill>
              </a:rPr>
              <a:t>wurde in einem Google-Papier aus dem </a:t>
            </a:r>
            <a:r>
              <a:rPr lang="de-DE" sz="2000" b="1" noProof="0" dirty="0">
                <a:solidFill>
                  <a:srgbClr val="FFFFFF"/>
                </a:solidFill>
              </a:rPr>
              <a:t>Jahr 2017 </a:t>
            </a:r>
            <a:r>
              <a:rPr lang="de-DE" sz="2000" noProof="0" dirty="0">
                <a:solidFill>
                  <a:srgbClr val="FFFFFF"/>
                </a:solidFill>
              </a:rPr>
              <a:t>als eines der fortschrittlichsten jemals entwickelten Modelle vorgestellt. </a:t>
            </a:r>
          </a:p>
          <a:p>
            <a:pPr marL="0" indent="0">
              <a:buNone/>
            </a:pPr>
            <a:r>
              <a:rPr lang="de-DE" sz="2000" b="1" noProof="0" dirty="0">
                <a:solidFill>
                  <a:srgbClr val="FFC41B"/>
                </a:solidFill>
              </a:rPr>
              <a:t>Computerrechenleistung</a:t>
            </a:r>
            <a:r>
              <a:rPr lang="de-DE" sz="2000" noProof="0" dirty="0">
                <a:solidFill>
                  <a:srgbClr val="FFFFFF"/>
                </a:solidFill>
              </a:rPr>
              <a:t> Supercomputer mit Tausenden von CPUs/Kernen und GPUs</a:t>
            </a:r>
            <a:br>
              <a:rPr lang="de-DE" sz="2000" noProof="0" dirty="0">
                <a:solidFill>
                  <a:srgbClr val="FFFFFF"/>
                </a:solidFill>
              </a:rPr>
            </a:br>
            <a:br>
              <a:rPr lang="de-DE" sz="2000" noProof="0" dirty="0">
                <a:solidFill>
                  <a:srgbClr val="FFFFFF"/>
                </a:solidFill>
              </a:rPr>
            </a:br>
            <a:br>
              <a:rPr lang="de-DE" sz="2000" noProof="0" dirty="0">
                <a:solidFill>
                  <a:srgbClr val="FFFFFF"/>
                </a:solidFill>
              </a:rPr>
            </a:br>
            <a:br>
              <a:rPr lang="de-DE" sz="2000" noProof="0" dirty="0">
                <a:solidFill>
                  <a:srgbClr val="FFFFFF"/>
                </a:solidFill>
              </a:rPr>
            </a:br>
            <a:r>
              <a:rPr lang="de-DE" sz="2000" noProof="0" dirty="0">
                <a:solidFill>
                  <a:srgbClr val="FFFFFF"/>
                </a:solidFill>
              </a:rPr>
              <a:t>Also, im Wesentlichen: </a:t>
            </a:r>
            <a:br>
              <a:rPr lang="de-DE" sz="2000" noProof="0" dirty="0">
                <a:solidFill>
                  <a:srgbClr val="FFFFFF"/>
                </a:solidFill>
              </a:rPr>
            </a:br>
            <a:r>
              <a:rPr lang="de-DE" sz="2000" i="1" noProof="0" dirty="0">
                <a:solidFill>
                  <a:srgbClr val="FFC41B"/>
                </a:solidFill>
              </a:rPr>
              <a:t>menschliche Gehirne (Idee, Texte), Sand (Silizium) und Strom (Rechenzentren) </a:t>
            </a:r>
          </a:p>
        </p:txBody>
      </p:sp>
      <p:sp>
        <p:nvSpPr>
          <p:cNvPr id="5" name="Textfeld 4">
            <a:extLst>
              <a:ext uri="{FF2B5EF4-FFF2-40B4-BE49-F238E27FC236}">
                <a16:creationId xmlns:a16="http://schemas.microsoft.com/office/drawing/2014/main" id="{C5879405-6EED-5EA8-6526-C3EC6ACCFD8C}"/>
              </a:ext>
            </a:extLst>
          </p:cNvPr>
          <p:cNvSpPr txBox="1"/>
          <p:nvPr/>
        </p:nvSpPr>
        <p:spPr>
          <a:xfrm>
            <a:off x="4936056" y="2650940"/>
            <a:ext cx="2012249" cy="307777"/>
          </a:xfrm>
          <a:prstGeom prst="rect">
            <a:avLst/>
          </a:prstGeom>
          <a:noFill/>
        </p:spPr>
        <p:txBody>
          <a:bodyPr wrap="square">
            <a:spAutoFit/>
          </a:bodyPr>
          <a:lstStyle/>
          <a:p>
            <a:r>
              <a:rPr lang="en-US" sz="1400" b="1"/>
              <a:t>GAI </a:t>
            </a:r>
            <a:r>
              <a:rPr lang="en-US" sz="1400"/>
              <a:t>= Generative KI</a:t>
            </a:r>
          </a:p>
        </p:txBody>
      </p:sp>
    </p:spTree>
    <p:extLst>
      <p:ext uri="{BB962C8B-B14F-4D97-AF65-F5344CB8AC3E}">
        <p14:creationId xmlns:p14="http://schemas.microsoft.com/office/powerpoint/2010/main" val="330341711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1" name="Rectangle 310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reate a photo relaistic imiage Ingredients needed for AI, namely human brain, quarz sand and electricity">
            <a:extLst>
              <a:ext uri="{FF2B5EF4-FFF2-40B4-BE49-F238E27FC236}">
                <a16:creationId xmlns:a16="http://schemas.microsoft.com/office/drawing/2014/main" id="{A5D2735B-8013-0B8A-AF20-89B3F5CBEEDB}"/>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23404" b="20346"/>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518E2F-0875-3943-0203-84801DB85CB8}"/>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8000" b="1" noProof="0" dirty="0">
                <a:ln w="22225">
                  <a:solidFill>
                    <a:srgbClr val="FFFFFF"/>
                  </a:solidFill>
                </a:ln>
                <a:noFill/>
              </a:rPr>
              <a:t>Für GAI benötigte Zutaten</a:t>
            </a:r>
          </a:p>
        </p:txBody>
      </p:sp>
      <p:cxnSp>
        <p:nvCxnSpPr>
          <p:cNvPr id="3103" name="Straight Connector 3102">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710F325C-EA2B-9A57-AA8F-3749468AEDDE}"/>
              </a:ext>
            </a:extLst>
          </p:cNvPr>
          <p:cNvSpPr>
            <a:spLocks noGrp="1"/>
          </p:cNvSpPr>
          <p:nvPr>
            <p:ph type="body" idx="1"/>
          </p:nvPr>
        </p:nvSpPr>
        <p:spPr>
          <a:xfrm>
            <a:off x="7534641" y="558140"/>
            <a:ext cx="3860002" cy="5771408"/>
          </a:xfrm>
        </p:spPr>
        <p:txBody>
          <a:bodyPr vert="horz" lIns="91440" tIns="45720" rIns="91440" bIns="45720" rtlCol="0" anchor="ctr">
            <a:normAutofit/>
          </a:bodyPr>
          <a:lstStyle/>
          <a:p>
            <a:pPr marL="0" indent="0">
              <a:buNone/>
            </a:pPr>
            <a:r>
              <a:rPr lang="de-DE" sz="2400" b="1" noProof="0" dirty="0"/>
              <a:t>Werfen wir zunächst einen kurzen Blick </a:t>
            </a:r>
            <a:br>
              <a:rPr lang="de-DE" sz="2400" b="1" noProof="0" dirty="0"/>
            </a:br>
            <a:r>
              <a:rPr lang="de-DE" sz="2400" b="1" noProof="0" dirty="0"/>
              <a:t>auf die</a:t>
            </a:r>
          </a:p>
          <a:p>
            <a:pPr marL="0" indent="0">
              <a:buNone/>
            </a:pPr>
            <a:endParaRPr lang="de-DE" sz="1000" b="1" noProof="0" dirty="0"/>
          </a:p>
          <a:p>
            <a:pPr marL="0" indent="0">
              <a:buNone/>
            </a:pPr>
            <a:r>
              <a:rPr lang="de-DE" b="1" noProof="0" dirty="0">
                <a:solidFill>
                  <a:srgbClr val="FFC41B"/>
                </a:solidFill>
              </a:rPr>
              <a:t>Algorithmen und Modelle</a:t>
            </a:r>
            <a:endParaRPr lang="de-DE" noProof="0" dirty="0">
              <a:solidFill>
                <a:srgbClr val="FFFFFF"/>
              </a:solidFill>
            </a:endParaRPr>
          </a:p>
        </p:txBody>
      </p:sp>
    </p:spTree>
    <p:extLst>
      <p:ext uri="{BB962C8B-B14F-4D97-AF65-F5344CB8AC3E}">
        <p14:creationId xmlns:p14="http://schemas.microsoft.com/office/powerpoint/2010/main" val="27596422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0" name="Rectangle 411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098" name="Picture 2" descr="an image of AI modeling and dog clicker training ">
            <a:extLst>
              <a:ext uri="{FF2B5EF4-FFF2-40B4-BE49-F238E27FC236}">
                <a16:creationId xmlns:a16="http://schemas.microsoft.com/office/drawing/2014/main" id="{C164CE37-9933-3298-CDF2-A0A9BE73549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t="17831" r="1" b="13225"/>
          <a:stretch/>
        </p:blipFill>
        <p:spPr bwMode="auto">
          <a:xfrm>
            <a:off x="20" y="10"/>
            <a:ext cx="994706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22" name="Freeform: Shape 4121">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24" name="Freeform: Shape 4123">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4126" name="Freeform: Shape 4125">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10" name="Grafik 9">
            <a:extLst>
              <a:ext uri="{FF2B5EF4-FFF2-40B4-BE49-F238E27FC236}">
                <a16:creationId xmlns:a16="http://schemas.microsoft.com/office/drawing/2014/main" id="{8E074935-3B11-F222-686A-DD4CFB73FEE1}"/>
              </a:ext>
            </a:extLst>
          </p:cNvPr>
          <p:cNvPicPr>
            <a:picLocks noChangeAspect="1"/>
          </p:cNvPicPr>
          <p:nvPr/>
        </p:nvPicPr>
        <p:blipFill rotWithShape="1">
          <a:blip r:embed="rId5"/>
          <a:srcRect t="4527" r="10473" b="3260"/>
          <a:stretch/>
        </p:blipFill>
        <p:spPr>
          <a:xfrm>
            <a:off x="7067550" y="-1"/>
            <a:ext cx="5124145" cy="6858001"/>
          </a:xfrm>
          <a:prstGeom prst="rect">
            <a:avLst/>
          </a:prstGeom>
        </p:spPr>
      </p:pic>
      <p:sp>
        <p:nvSpPr>
          <p:cNvPr id="7" name="Textfeld 6">
            <a:extLst>
              <a:ext uri="{FF2B5EF4-FFF2-40B4-BE49-F238E27FC236}">
                <a16:creationId xmlns:a16="http://schemas.microsoft.com/office/drawing/2014/main" id="{FC1E1EB4-F2DF-BC38-1F40-53195CB60D3C}"/>
              </a:ext>
            </a:extLst>
          </p:cNvPr>
          <p:cNvSpPr txBox="1"/>
          <p:nvPr/>
        </p:nvSpPr>
        <p:spPr>
          <a:xfrm>
            <a:off x="8046720" y="175012"/>
            <a:ext cx="3633746" cy="158842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2800" b="1">
                <a:solidFill>
                  <a:srgbClr val="FFC41B"/>
                </a:solidFill>
                <a:latin typeface="+mj-lt"/>
                <a:ea typeface="+mj-ea"/>
                <a:cs typeface="+mj-cs"/>
              </a:rPr>
              <a:t>Wofür werden diese KI-Supercomputer eingesetzt?</a:t>
            </a:r>
          </a:p>
        </p:txBody>
      </p:sp>
      <p:sp>
        <p:nvSpPr>
          <p:cNvPr id="5" name="Textfeld 4">
            <a:extLst>
              <a:ext uri="{FF2B5EF4-FFF2-40B4-BE49-F238E27FC236}">
                <a16:creationId xmlns:a16="http://schemas.microsoft.com/office/drawing/2014/main" id="{FB6B9820-34BC-825E-9502-6BF65DD777DB}"/>
              </a:ext>
            </a:extLst>
          </p:cNvPr>
          <p:cNvSpPr txBox="1"/>
          <p:nvPr/>
        </p:nvSpPr>
        <p:spPr>
          <a:xfrm>
            <a:off x="8046719" y="1852143"/>
            <a:ext cx="3633747" cy="3843807"/>
          </a:xfrm>
          <a:prstGeom prst="rect">
            <a:avLst/>
          </a:prstGeom>
        </p:spPr>
        <p:txBody>
          <a:bodyPr vert="horz" lIns="91440" tIns="45720" rIns="91440" bIns="45720" rtlCol="0">
            <a:noAutofit/>
          </a:bodyPr>
          <a:lstStyle/>
          <a:p>
            <a:pPr>
              <a:spcAft>
                <a:spcPts val="600"/>
              </a:spcAft>
            </a:pPr>
            <a:r>
              <a:rPr lang="en-US" sz="2000" b="1" i="0">
                <a:solidFill>
                  <a:schemeClr val="bg1"/>
                </a:solidFill>
                <a:effectLst/>
              </a:rPr>
              <a:t>GPT </a:t>
            </a:r>
            <a:r>
              <a:rPr lang="en-US" sz="2000" b="0" i="0">
                <a:solidFill>
                  <a:schemeClr val="bg1"/>
                </a:solidFill>
                <a:effectLst/>
              </a:rPr>
              <a:t>(Generative Pretrained Transformer) und </a:t>
            </a:r>
            <a:r>
              <a:rPr lang="en-US" sz="2000" b="1" i="0" err="1">
                <a:solidFill>
                  <a:schemeClr val="bg1"/>
                </a:solidFill>
                <a:effectLst/>
              </a:rPr>
              <a:t>Clickertraining</a:t>
            </a:r>
            <a:r>
              <a:rPr lang="en-US" sz="2000" b="1" i="0">
                <a:solidFill>
                  <a:schemeClr val="bg1"/>
                </a:solidFill>
                <a:effectLst/>
              </a:rPr>
              <a:t> für Hunde </a:t>
            </a:r>
            <a:r>
              <a:rPr lang="en-US" sz="2000" b="0" i="0">
                <a:solidFill>
                  <a:schemeClr val="bg1"/>
                </a:solidFill>
                <a:effectLst/>
              </a:rPr>
              <a:t>haben auf den ersten Blick vielleicht nicht viel gemeinsam. </a:t>
            </a:r>
            <a:br>
              <a:rPr lang="en-US" sz="2000" b="0" i="0">
                <a:solidFill>
                  <a:schemeClr val="bg1"/>
                </a:solidFill>
                <a:effectLst/>
              </a:rPr>
            </a:br>
            <a:br>
              <a:rPr lang="en-US" sz="2000" b="0" i="0">
                <a:solidFill>
                  <a:schemeClr val="bg1"/>
                </a:solidFill>
                <a:effectLst/>
              </a:rPr>
            </a:br>
            <a:r>
              <a:rPr lang="en-US" sz="2000" b="1">
                <a:solidFill>
                  <a:schemeClr val="bg1"/>
                </a:solidFill>
                <a:effectLst/>
              </a:rPr>
              <a:t>Aber wenn man genauer hinsieht, gibt es einige </a:t>
            </a:r>
            <a:r>
              <a:rPr lang="en-US" sz="2000" b="1" err="1">
                <a:solidFill>
                  <a:schemeClr val="bg1"/>
                </a:solidFill>
                <a:effectLst/>
              </a:rPr>
              <a:t>Gemeinsamkeiten</a:t>
            </a:r>
            <a:r>
              <a:rPr lang="en-US" sz="2000" b="1">
                <a:solidFill>
                  <a:schemeClr val="bg1"/>
                </a:solidFill>
                <a:effectLst/>
              </a:rPr>
              <a:t> in den zugrunde liegenden Prinzipien</a:t>
            </a:r>
            <a:r>
              <a:rPr lang="en-US" sz="2000" b="1">
                <a:solidFill>
                  <a:schemeClr val="bg1"/>
                </a:solidFill>
              </a:rPr>
              <a:t>.</a:t>
            </a:r>
          </a:p>
        </p:txBody>
      </p:sp>
    </p:spTree>
    <p:extLst>
      <p:ext uri="{BB962C8B-B14F-4D97-AF65-F5344CB8AC3E}">
        <p14:creationId xmlns:p14="http://schemas.microsoft.com/office/powerpoint/2010/main" val="4181282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F02BF22-8FFB-A7C8-3EC2-420A63394FF4}"/>
              </a:ext>
            </a:extLst>
          </p:cNvPr>
          <p:cNvSpPr>
            <a:spLocks noGrp="1"/>
          </p:cNvSpPr>
          <p:nvPr>
            <p:ph type="title"/>
          </p:nvPr>
        </p:nvSpPr>
        <p:spPr>
          <a:xfrm>
            <a:off x="6981825" y="1641752"/>
            <a:ext cx="4391024" cy="1323439"/>
          </a:xfrm>
        </p:spPr>
        <p:txBody>
          <a:bodyPr vert="horz" lIns="91440" tIns="45720" rIns="91440" bIns="45720" rtlCol="0" anchor="t">
            <a:normAutofit/>
          </a:bodyPr>
          <a:lstStyle/>
          <a:p>
            <a:r>
              <a:rPr lang="de-DE" sz="4000" noProof="0" dirty="0">
                <a:solidFill>
                  <a:schemeClr val="bg1"/>
                </a:solidFill>
              </a:rPr>
              <a:t>Lernen </a:t>
            </a:r>
            <a:r>
              <a:rPr lang="de-DE" sz="4000" i="0" noProof="0" dirty="0">
                <a:solidFill>
                  <a:schemeClr val="bg1"/>
                </a:solidFill>
                <a:effectLst/>
              </a:rPr>
              <a:t>durch </a:t>
            </a:r>
            <a:r>
              <a:rPr lang="de-DE" sz="4000" b="1" i="0" noProof="0" dirty="0">
                <a:solidFill>
                  <a:schemeClr val="bg1"/>
                </a:solidFill>
                <a:effectLst/>
              </a:rPr>
              <a:t>Verstärkung</a:t>
            </a:r>
            <a:endParaRPr lang="de-DE" sz="4000" noProof="0" dirty="0">
              <a:solidFill>
                <a:schemeClr val="bg1"/>
              </a:solidFill>
            </a:endParaRPr>
          </a:p>
        </p:txBody>
      </p:sp>
      <p:pic>
        <p:nvPicPr>
          <p:cNvPr id="4" name="Picture 2" descr="an image of Learning through reinforcement">
            <a:extLst>
              <a:ext uri="{FF2B5EF4-FFF2-40B4-BE49-F238E27FC236}">
                <a16:creationId xmlns:a16="http://schemas.microsoft.com/office/drawing/2014/main" id="{13F9FA06-3B61-ECF1-032D-737A1F7425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5" r="8569"/>
          <a:stretch/>
        </p:blipFill>
        <p:spPr bwMode="auto">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26" name="Freeform: Shape 25">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platzhalter 2">
            <a:extLst>
              <a:ext uri="{FF2B5EF4-FFF2-40B4-BE49-F238E27FC236}">
                <a16:creationId xmlns:a16="http://schemas.microsoft.com/office/drawing/2014/main" id="{12659531-F081-FC83-539A-76C0E7D05257}"/>
              </a:ext>
            </a:extLst>
          </p:cNvPr>
          <p:cNvSpPr>
            <a:spLocks noGrp="1"/>
          </p:cNvSpPr>
          <p:nvPr>
            <p:ph type="body" idx="1"/>
          </p:nvPr>
        </p:nvSpPr>
        <p:spPr>
          <a:xfrm>
            <a:off x="6981826" y="3146400"/>
            <a:ext cx="4391024" cy="3460140"/>
          </a:xfrm>
        </p:spPr>
        <p:txBody>
          <a:bodyPr vert="horz" lIns="91440" tIns="45720" rIns="91440" bIns="45720" rtlCol="0">
            <a:normAutofit/>
          </a:bodyPr>
          <a:lstStyle/>
          <a:p>
            <a:pPr marL="0" indent="0">
              <a:lnSpc>
                <a:spcPct val="110000"/>
              </a:lnSpc>
              <a:spcBef>
                <a:spcPts val="0"/>
              </a:spcBef>
              <a:spcAft>
                <a:spcPts val="600"/>
              </a:spcAft>
              <a:buNone/>
            </a:pPr>
            <a:r>
              <a:rPr lang="de-DE" sz="2000" b="0" i="0" noProof="0" dirty="0">
                <a:solidFill>
                  <a:schemeClr val="bg1">
                    <a:alpha val="80000"/>
                  </a:schemeClr>
                </a:solidFill>
                <a:effectLst/>
              </a:rPr>
              <a:t>Sowohl GPT als auch Klicker-Training beruhen auf dem </a:t>
            </a:r>
            <a:r>
              <a:rPr lang="de-DE" sz="2000" b="1" i="0" noProof="0" dirty="0">
                <a:solidFill>
                  <a:schemeClr val="bg1">
                    <a:alpha val="80000"/>
                  </a:schemeClr>
                </a:solidFill>
                <a:effectLst/>
              </a:rPr>
              <a:t>Prinzip des Lernens durch Verstärkung</a:t>
            </a:r>
            <a:r>
              <a:rPr lang="de-DE" sz="2000" b="0" i="0" noProof="0" dirty="0">
                <a:solidFill>
                  <a:schemeClr val="bg1">
                    <a:alpha val="80000"/>
                  </a:schemeClr>
                </a:solidFill>
                <a:effectLst/>
              </a:rPr>
              <a:t>. </a:t>
            </a:r>
            <a:br>
              <a:rPr lang="de-DE" sz="2000" b="0" i="0" noProof="0" dirty="0">
                <a:solidFill>
                  <a:schemeClr val="bg1">
                    <a:alpha val="80000"/>
                  </a:schemeClr>
                </a:solidFill>
                <a:effectLst/>
              </a:rPr>
            </a:br>
            <a:br>
              <a:rPr lang="de-DE" sz="2000" b="0" i="0" noProof="0" dirty="0">
                <a:solidFill>
                  <a:schemeClr val="bg1">
                    <a:alpha val="80000"/>
                  </a:schemeClr>
                </a:solidFill>
                <a:effectLst/>
              </a:rPr>
            </a:br>
            <a:r>
              <a:rPr lang="de-DE" sz="2000" b="0" i="0" noProof="0" dirty="0">
                <a:solidFill>
                  <a:schemeClr val="bg1">
                    <a:alpha val="80000"/>
                  </a:schemeClr>
                </a:solidFill>
                <a:effectLst/>
              </a:rPr>
              <a:t>Bei GPT wird das Modell auf einer großen Menge von Textdaten trainiert und "belohnt", wenn es korrekte Vorhersagen macht (z. B. den nächsten Satz in einem Text richtig vorhersagt).</a:t>
            </a:r>
            <a:endParaRPr lang="de-DE" sz="2000" noProof="0" dirty="0">
              <a:solidFill>
                <a:schemeClr val="bg1">
                  <a:alpha val="80000"/>
                </a:schemeClr>
              </a:solidFill>
            </a:endParaRPr>
          </a:p>
        </p:txBody>
      </p:sp>
    </p:spTree>
    <p:extLst>
      <p:ext uri="{BB962C8B-B14F-4D97-AF65-F5344CB8AC3E}">
        <p14:creationId xmlns:p14="http://schemas.microsoft.com/office/powerpoint/2010/main" val="2637614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14E4819-C9A2-251E-40D3-F797F5295CC8}"/>
              </a:ext>
            </a:extLst>
          </p:cNvPr>
          <p:cNvSpPr>
            <a:spLocks noGrp="1"/>
          </p:cNvSpPr>
          <p:nvPr>
            <p:ph type="title"/>
          </p:nvPr>
        </p:nvSpPr>
        <p:spPr>
          <a:xfrm>
            <a:off x="817417" y="739227"/>
            <a:ext cx="6140449" cy="1323439"/>
          </a:xfrm>
        </p:spPr>
        <p:txBody>
          <a:bodyPr vert="horz" lIns="91440" tIns="45720" rIns="91440" bIns="45720" rtlCol="0" anchor="t">
            <a:normAutofit/>
          </a:bodyPr>
          <a:lstStyle/>
          <a:p>
            <a:r>
              <a:rPr lang="de-DE" sz="4000" b="1" noProof="0" dirty="0">
                <a:solidFill>
                  <a:schemeClr val="bg1"/>
                </a:solidFill>
              </a:rPr>
              <a:t>Sequentielles </a:t>
            </a:r>
            <a:r>
              <a:rPr lang="de-DE" sz="4000" noProof="0" dirty="0">
                <a:solidFill>
                  <a:schemeClr val="bg1"/>
                </a:solidFill>
              </a:rPr>
              <a:t>Lernen</a:t>
            </a:r>
          </a:p>
        </p:txBody>
      </p:sp>
      <p:sp>
        <p:nvSpPr>
          <p:cNvPr id="3" name="Textplatzhalter 2">
            <a:extLst>
              <a:ext uri="{FF2B5EF4-FFF2-40B4-BE49-F238E27FC236}">
                <a16:creationId xmlns:a16="http://schemas.microsoft.com/office/drawing/2014/main" id="{EF7C0784-0015-621B-9FF4-6FFA27C9C479}"/>
              </a:ext>
            </a:extLst>
          </p:cNvPr>
          <p:cNvSpPr>
            <a:spLocks noGrp="1"/>
          </p:cNvSpPr>
          <p:nvPr>
            <p:ph type="body" idx="1"/>
          </p:nvPr>
        </p:nvSpPr>
        <p:spPr>
          <a:xfrm>
            <a:off x="866247" y="1749146"/>
            <a:ext cx="6140449" cy="2862288"/>
          </a:xfrm>
        </p:spPr>
        <p:txBody>
          <a:bodyPr vert="horz" lIns="91440" tIns="45720" rIns="91440" bIns="45720" rtlCol="0">
            <a:normAutofit fontScale="92500" lnSpcReduction="10000"/>
          </a:bodyPr>
          <a:lstStyle/>
          <a:p>
            <a:pPr marL="0" indent="0">
              <a:buNone/>
            </a:pPr>
            <a:r>
              <a:rPr lang="de-DE" sz="2400" b="0" i="0" noProof="0" dirty="0">
                <a:solidFill>
                  <a:schemeClr val="bg1">
                    <a:alpha val="80000"/>
                  </a:schemeClr>
                </a:solidFill>
                <a:effectLst/>
              </a:rPr>
              <a:t>Sowohl GPT als auch Hunde im Clickertraining </a:t>
            </a:r>
            <a:r>
              <a:rPr lang="de-DE" sz="2400" b="1" i="0" noProof="0" dirty="0">
                <a:solidFill>
                  <a:schemeClr val="bg1">
                    <a:alpha val="80000"/>
                  </a:schemeClr>
                </a:solidFill>
                <a:effectLst/>
              </a:rPr>
              <a:t>lernen auf sequentielle Weise</a:t>
            </a:r>
            <a:r>
              <a:rPr lang="de-DE" sz="2400" b="0" i="0" noProof="0" dirty="0">
                <a:solidFill>
                  <a:schemeClr val="bg1">
                    <a:alpha val="80000"/>
                  </a:schemeClr>
                </a:solidFill>
                <a:effectLst/>
              </a:rPr>
              <a:t>. </a:t>
            </a:r>
          </a:p>
          <a:p>
            <a:pPr marL="0" indent="0">
              <a:buNone/>
            </a:pPr>
            <a:r>
              <a:rPr lang="de-DE" sz="2400" b="0" i="0" noProof="0" dirty="0">
                <a:solidFill>
                  <a:schemeClr val="bg1">
                    <a:alpha val="80000"/>
                  </a:schemeClr>
                </a:solidFill>
                <a:effectLst/>
              </a:rPr>
              <a:t>GPT lernt, Text auf der Grundlage der Reihenfolge der vorangegangenen Wörter zu erzeugen. </a:t>
            </a:r>
          </a:p>
          <a:p>
            <a:pPr marL="0" indent="0">
              <a:buNone/>
            </a:pPr>
            <a:r>
              <a:rPr lang="de-DE" sz="2400" b="0" i="0" noProof="0" dirty="0">
                <a:solidFill>
                  <a:schemeClr val="bg1">
                    <a:alpha val="80000"/>
                  </a:schemeClr>
                </a:solidFill>
                <a:effectLst/>
              </a:rPr>
              <a:t>Beim Clickertraining lernen die Hunde, Verhaltensweisen in einer bestimmten Reihenfolge auszuführen.</a:t>
            </a:r>
            <a:endParaRPr lang="de-DE" sz="2400" noProof="0" dirty="0">
              <a:solidFill>
                <a:schemeClr val="bg1">
                  <a:alpha val="80000"/>
                </a:schemeClr>
              </a:solidFill>
            </a:endParaRPr>
          </a:p>
        </p:txBody>
      </p:sp>
      <p:pic>
        <p:nvPicPr>
          <p:cNvPr id="6146" name="Picture 2" descr="Visualize Sequential learning in AI algorithms">
            <a:extLst>
              <a:ext uri="{FF2B5EF4-FFF2-40B4-BE49-F238E27FC236}">
                <a16:creationId xmlns:a16="http://schemas.microsoft.com/office/drawing/2014/main" id="{84365918-6C89-25A6-423B-EBD5689484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716" r="8026"/>
          <a:stretch/>
        </p:blipFill>
        <p:spPr bwMode="auto">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6160" name="Group 6159">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6161" name="Freeform: Shape 6160">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62" name="Freeform: Shape 6161">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195788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60303B5-5524-5EA5-CE4D-001B3DA59948}"/>
              </a:ext>
            </a:extLst>
          </p:cNvPr>
          <p:cNvSpPr>
            <a:spLocks noGrp="1"/>
          </p:cNvSpPr>
          <p:nvPr>
            <p:ph type="title"/>
          </p:nvPr>
        </p:nvSpPr>
        <p:spPr>
          <a:xfrm>
            <a:off x="6981825" y="155852"/>
            <a:ext cx="4391024" cy="1323439"/>
          </a:xfrm>
        </p:spPr>
        <p:txBody>
          <a:bodyPr vert="horz" lIns="91440" tIns="45720" rIns="91440" bIns="45720" rtlCol="0" anchor="t">
            <a:normAutofit/>
          </a:bodyPr>
          <a:lstStyle/>
          <a:p>
            <a:r>
              <a:rPr lang="de-DE" sz="3200" b="1" noProof="0" dirty="0">
                <a:solidFill>
                  <a:schemeClr val="bg1"/>
                </a:solidFill>
              </a:rPr>
              <a:t>Generalisierung</a:t>
            </a:r>
            <a:endParaRPr lang="de-DE" sz="4000" b="1" noProof="0" dirty="0">
              <a:solidFill>
                <a:schemeClr val="bg1"/>
              </a:solidFill>
            </a:endParaRPr>
          </a:p>
        </p:txBody>
      </p:sp>
      <p:pic>
        <p:nvPicPr>
          <p:cNvPr id="7170" name="Picture 2" descr="Visualize Generalization of learnings and knowledge">
            <a:extLst>
              <a:ext uri="{FF2B5EF4-FFF2-40B4-BE49-F238E27FC236}">
                <a16:creationId xmlns:a16="http://schemas.microsoft.com/office/drawing/2014/main" id="{244D1E20-4BD2-3B17-DA85-D7278D5824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71" r="3213"/>
          <a:stretch/>
        </p:blipFill>
        <p:spPr bwMode="auto">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noFill/>
          <a:effectLst>
            <a:outerShdw blurRad="381000" dist="1524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7177" name="Group 7176">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7178" name="Freeform: Shape 7177">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79" name="Freeform: Shape 7178">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platzhalter 2">
            <a:extLst>
              <a:ext uri="{FF2B5EF4-FFF2-40B4-BE49-F238E27FC236}">
                <a16:creationId xmlns:a16="http://schemas.microsoft.com/office/drawing/2014/main" id="{DC14C64E-DA7E-DF72-D04E-88619B42F940}"/>
              </a:ext>
            </a:extLst>
          </p:cNvPr>
          <p:cNvSpPr>
            <a:spLocks noGrp="1"/>
          </p:cNvSpPr>
          <p:nvPr>
            <p:ph type="body" idx="1"/>
          </p:nvPr>
        </p:nvSpPr>
        <p:spPr>
          <a:xfrm>
            <a:off x="6981826" y="1234440"/>
            <a:ext cx="4391024" cy="3783330"/>
          </a:xfrm>
        </p:spPr>
        <p:txBody>
          <a:bodyPr vert="horz" lIns="91440" tIns="45720" rIns="91440" bIns="45720" rtlCol="0">
            <a:normAutofit/>
          </a:bodyPr>
          <a:lstStyle/>
          <a:p>
            <a:pPr marL="0" indent="0">
              <a:lnSpc>
                <a:spcPct val="100000"/>
              </a:lnSpc>
              <a:buNone/>
            </a:pPr>
            <a:r>
              <a:rPr lang="de-DE" sz="2000" b="0" i="0" noProof="0" dirty="0">
                <a:solidFill>
                  <a:schemeClr val="bg1">
                    <a:alpha val="80000"/>
                  </a:schemeClr>
                </a:solidFill>
                <a:effectLst/>
              </a:rPr>
              <a:t>Sowohl GPT als auch Hunde, die durch Clickertraining ausgebildet wurden, sind zur </a:t>
            </a:r>
            <a:r>
              <a:rPr lang="de-DE" sz="2000" b="1" i="0" noProof="0" dirty="0">
                <a:solidFill>
                  <a:schemeClr val="bg1">
                    <a:alpha val="80000"/>
                  </a:schemeClr>
                </a:solidFill>
                <a:effectLst/>
              </a:rPr>
              <a:t>Generalisierung </a:t>
            </a:r>
            <a:r>
              <a:rPr lang="de-DE" sz="2000" b="0" i="0" noProof="0" dirty="0">
                <a:solidFill>
                  <a:schemeClr val="bg1">
                    <a:alpha val="80000"/>
                  </a:schemeClr>
                </a:solidFill>
                <a:effectLst/>
              </a:rPr>
              <a:t>fähig. </a:t>
            </a:r>
            <a:br>
              <a:rPr lang="de-DE" sz="2000" b="0" i="0" noProof="0" dirty="0">
                <a:solidFill>
                  <a:schemeClr val="bg1">
                    <a:alpha val="80000"/>
                  </a:schemeClr>
                </a:solidFill>
                <a:effectLst/>
              </a:rPr>
            </a:br>
            <a:endParaRPr lang="de-DE" sz="2000" b="0" i="0" noProof="0" dirty="0">
              <a:solidFill>
                <a:schemeClr val="bg1">
                  <a:alpha val="80000"/>
                </a:schemeClr>
              </a:solidFill>
              <a:effectLst/>
            </a:endParaRPr>
          </a:p>
          <a:p>
            <a:pPr marL="0" indent="0">
              <a:lnSpc>
                <a:spcPct val="100000"/>
              </a:lnSpc>
              <a:buNone/>
            </a:pPr>
            <a:r>
              <a:rPr lang="de-DE" sz="2000" b="0" i="0" noProof="0" dirty="0">
                <a:solidFill>
                  <a:schemeClr val="bg1">
                    <a:alpha val="80000"/>
                  </a:schemeClr>
                </a:solidFill>
                <a:effectLst/>
              </a:rPr>
              <a:t>Das bedeutet, dass sie gelernte Muster auf neue, unbekannte Situationen anwenden können.</a:t>
            </a:r>
          </a:p>
        </p:txBody>
      </p:sp>
      <p:pic>
        <p:nvPicPr>
          <p:cNvPr id="4" name="Picture 4" descr="suppressed matrix.webp">
            <a:extLst>
              <a:ext uri="{FF2B5EF4-FFF2-40B4-BE49-F238E27FC236}">
                <a16:creationId xmlns:a16="http://schemas.microsoft.com/office/drawing/2014/main" id="{B55F300F-AFBF-A1EF-3FEE-3C1267761C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3252" y="5423367"/>
            <a:ext cx="4672179" cy="11831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C3761342-F42B-5538-ABBD-DC85F7770C8F}"/>
              </a:ext>
            </a:extLst>
          </p:cNvPr>
          <p:cNvSpPr txBox="1"/>
          <p:nvPr/>
        </p:nvSpPr>
        <p:spPr>
          <a:xfrm>
            <a:off x="6981825" y="4709993"/>
            <a:ext cx="5037387" cy="615553"/>
          </a:xfrm>
          <a:prstGeom prst="rect">
            <a:avLst/>
          </a:prstGeom>
          <a:noFill/>
        </p:spPr>
        <p:txBody>
          <a:bodyPr wrap="square">
            <a:spAutoFit/>
          </a:bodyPr>
          <a:lstStyle/>
          <a:p>
            <a:pPr algn="l" fontAlgn="base"/>
            <a:r>
              <a:rPr lang="de-DE" sz="1200" b="1" i="0">
                <a:solidFill>
                  <a:srgbClr val="FFC41B"/>
                </a:solidFill>
                <a:effectLst/>
              </a:rPr>
              <a:t>Weitere Lektüre: </a:t>
            </a:r>
            <a:br>
              <a:rPr lang="de-DE" sz="1100" b="1" i="0">
                <a:solidFill>
                  <a:srgbClr val="FFC41B"/>
                </a:solidFill>
                <a:effectLst/>
              </a:rPr>
            </a:br>
            <a:r>
              <a:rPr lang="de-DE" sz="1100" i="0">
                <a:solidFill>
                  <a:srgbClr val="FFC41B"/>
                </a:solidFill>
                <a:effectLst/>
              </a:rPr>
              <a:t>Transformer </a:t>
            </a:r>
            <a:r>
              <a:rPr lang="de-DE" sz="1100" i="0" err="1">
                <a:solidFill>
                  <a:srgbClr val="FFC41B"/>
                </a:solidFill>
                <a:effectLst/>
              </a:rPr>
              <a:t>Decoder </a:t>
            </a:r>
            <a:r>
              <a:rPr lang="de-DE" sz="1100" i="0">
                <a:solidFill>
                  <a:srgbClr val="FFC41B"/>
                </a:solidFill>
                <a:effectLst/>
              </a:rPr>
              <a:t>und </a:t>
            </a:r>
            <a:r>
              <a:rPr lang="de-DE" sz="1100" i="0" err="1">
                <a:solidFill>
                  <a:srgbClr val="FFC41B"/>
                </a:solidFill>
                <a:effectLst/>
              </a:rPr>
              <a:t>warum die Matrixberechnung </a:t>
            </a:r>
            <a:r>
              <a:rPr lang="de-DE" sz="1100" i="0">
                <a:solidFill>
                  <a:srgbClr val="FFC41B"/>
                </a:solidFill>
                <a:effectLst/>
              </a:rPr>
              <a:t>so </a:t>
            </a:r>
            <a:r>
              <a:rPr lang="de-DE" sz="1100" i="0" err="1">
                <a:solidFill>
                  <a:srgbClr val="FFC41B"/>
                </a:solidFill>
                <a:effectLst/>
              </a:rPr>
              <a:t>wichtig ist</a:t>
            </a:r>
            <a:r>
              <a:rPr lang="de-DE" sz="1100" i="0">
                <a:solidFill>
                  <a:srgbClr val="FFC41B"/>
                </a:solidFill>
                <a:effectLst/>
              </a:rPr>
              <a:t>!</a:t>
            </a:r>
            <a:br>
              <a:rPr lang="de-DE" sz="1100">
                <a:solidFill>
                  <a:srgbClr val="FFC41B"/>
                </a:solidFill>
              </a:rPr>
            </a:br>
            <a:r>
              <a:rPr lang="en-US" sz="1100">
                <a:solidFill>
                  <a:srgbClr val="FFC41B"/>
                </a:solidFill>
                <a:hlinkClick r:id="rId6">
                  <a:extLst>
                    <a:ext uri="{A12FA001-AC4F-418D-AE19-62706E023703}">
                      <ahyp:hlinkClr xmlns:ahyp="http://schemas.microsoft.com/office/drawing/2018/hyperlinkcolor" val="tx"/>
                    </a:ext>
                  </a:extLst>
                </a:hlinkClick>
              </a:rPr>
              <a:t>Der ultimative Leitfaden für Transformer Deep Learning (turing.com)</a:t>
            </a:r>
            <a:endParaRPr lang="de-DE" sz="1100" b="0" i="0">
              <a:solidFill>
                <a:srgbClr val="FFC41B"/>
              </a:solidFill>
              <a:effectLst/>
            </a:endParaRPr>
          </a:p>
        </p:txBody>
      </p:sp>
    </p:spTree>
    <p:extLst>
      <p:ext uri="{BB962C8B-B14F-4D97-AF65-F5344CB8AC3E}">
        <p14:creationId xmlns:p14="http://schemas.microsoft.com/office/powerpoint/2010/main" val="3507343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1" name="Rectangle 310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reate a photo relaistic imiage Ingredients needed for AI, namely human brain, quarz sand and electricity">
            <a:extLst>
              <a:ext uri="{FF2B5EF4-FFF2-40B4-BE49-F238E27FC236}">
                <a16:creationId xmlns:a16="http://schemas.microsoft.com/office/drawing/2014/main" id="{A5D2735B-8013-0B8A-AF20-89B3F5CBEEDB}"/>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23404" b="20346"/>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518E2F-0875-3943-0203-84801DB85CB8}"/>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8000" b="1" noProof="0" dirty="0">
                <a:ln w="22225">
                  <a:solidFill>
                    <a:srgbClr val="FFFFFF"/>
                  </a:solidFill>
                </a:ln>
                <a:noFill/>
              </a:rPr>
              <a:t>Für GAI benötigte Zutaten</a:t>
            </a:r>
          </a:p>
        </p:txBody>
      </p:sp>
      <p:cxnSp>
        <p:nvCxnSpPr>
          <p:cNvPr id="3103" name="Straight Connector 3102">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710F325C-EA2B-9A57-AA8F-3749468AEDDE}"/>
              </a:ext>
            </a:extLst>
          </p:cNvPr>
          <p:cNvSpPr>
            <a:spLocks noGrp="1"/>
          </p:cNvSpPr>
          <p:nvPr>
            <p:ph type="body" idx="1"/>
          </p:nvPr>
        </p:nvSpPr>
        <p:spPr>
          <a:xfrm>
            <a:off x="7534641" y="558140"/>
            <a:ext cx="3860002" cy="5771408"/>
          </a:xfrm>
        </p:spPr>
        <p:txBody>
          <a:bodyPr vert="horz" lIns="91440" tIns="45720" rIns="91440" bIns="45720" rtlCol="0" anchor="ctr">
            <a:normAutofit/>
          </a:bodyPr>
          <a:lstStyle/>
          <a:p>
            <a:pPr marL="0" indent="0">
              <a:buNone/>
            </a:pPr>
            <a:r>
              <a:rPr lang="de-DE" sz="2400" b="1" noProof="0" dirty="0"/>
              <a:t>Schauen wir noch auf</a:t>
            </a:r>
          </a:p>
          <a:p>
            <a:pPr marL="0" indent="0">
              <a:buNone/>
            </a:pPr>
            <a:endParaRPr lang="de-DE" sz="1000" b="1" noProof="0" dirty="0">
              <a:solidFill>
                <a:srgbClr val="FFC41B"/>
              </a:solidFill>
            </a:endParaRPr>
          </a:p>
          <a:p>
            <a:pPr marL="0" indent="0">
              <a:buNone/>
            </a:pPr>
            <a:r>
              <a:rPr lang="de-DE" b="1" noProof="0" dirty="0">
                <a:solidFill>
                  <a:srgbClr val="FFC41B"/>
                </a:solidFill>
              </a:rPr>
              <a:t>Rechenleistung</a:t>
            </a:r>
            <a:endParaRPr lang="de-DE" i="1" noProof="0" dirty="0">
              <a:solidFill>
                <a:srgbClr val="FFC41B"/>
              </a:solidFill>
            </a:endParaRPr>
          </a:p>
        </p:txBody>
      </p:sp>
    </p:spTree>
    <p:extLst>
      <p:ext uri="{BB962C8B-B14F-4D97-AF65-F5344CB8AC3E}">
        <p14:creationId xmlns:p14="http://schemas.microsoft.com/office/powerpoint/2010/main" val="3008330234"/>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A4FC60E-8243-C6B8-AC3E-CDD9ABDD1C2F}"/>
              </a:ext>
            </a:extLst>
          </p:cNvPr>
          <p:cNvSpPr>
            <a:spLocks noGrp="1"/>
          </p:cNvSpPr>
          <p:nvPr>
            <p:ph type="title"/>
          </p:nvPr>
        </p:nvSpPr>
        <p:spPr>
          <a:xfrm>
            <a:off x="6981825" y="1641752"/>
            <a:ext cx="4391024" cy="1323439"/>
          </a:xfrm>
        </p:spPr>
        <p:txBody>
          <a:bodyPr vert="horz" lIns="91440" tIns="45720" rIns="91440" bIns="45720" rtlCol="0" anchor="t">
            <a:normAutofit/>
          </a:bodyPr>
          <a:lstStyle/>
          <a:p>
            <a:r>
              <a:rPr lang="de-DE" sz="4000" noProof="0" dirty="0">
                <a:solidFill>
                  <a:srgbClr val="FFC41B"/>
                </a:solidFill>
              </a:rPr>
              <a:t>In 2019/20...</a:t>
            </a:r>
          </a:p>
        </p:txBody>
      </p:sp>
      <p:pic>
        <p:nvPicPr>
          <p:cNvPr id="5" name="Grafik 4">
            <a:extLst>
              <a:ext uri="{FF2B5EF4-FFF2-40B4-BE49-F238E27FC236}">
                <a16:creationId xmlns:a16="http://schemas.microsoft.com/office/drawing/2014/main" id="{D95DD397-1772-FFAA-6134-E767BE2BA7E7}"/>
              </a:ext>
            </a:extLst>
          </p:cNvPr>
          <p:cNvPicPr>
            <a:picLocks noChangeAspect="1"/>
          </p:cNvPicPr>
          <p:nvPr/>
        </p:nvPicPr>
        <p:blipFill rotWithShape="1">
          <a:blip r:embed="rId3"/>
          <a:srcRect l="36143" r="15140"/>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12" name="Group 11">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3" name="Freeform: Shape 12">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platzhalter 2">
            <a:extLst>
              <a:ext uri="{FF2B5EF4-FFF2-40B4-BE49-F238E27FC236}">
                <a16:creationId xmlns:a16="http://schemas.microsoft.com/office/drawing/2014/main" id="{B6D08F7D-10A4-1A80-D7DE-4C5BBA28E642}"/>
              </a:ext>
            </a:extLst>
          </p:cNvPr>
          <p:cNvSpPr>
            <a:spLocks noGrp="1"/>
          </p:cNvSpPr>
          <p:nvPr>
            <p:ph type="body" idx="1"/>
          </p:nvPr>
        </p:nvSpPr>
        <p:spPr>
          <a:xfrm>
            <a:off x="6981826" y="3146400"/>
            <a:ext cx="4391024" cy="2682000"/>
          </a:xfrm>
        </p:spPr>
        <p:txBody>
          <a:bodyPr vert="horz" lIns="91440" tIns="45720" rIns="91440" bIns="45720" rtlCol="0">
            <a:normAutofit fontScale="92500" lnSpcReduction="20000"/>
          </a:bodyPr>
          <a:lstStyle/>
          <a:p>
            <a:r>
              <a:rPr lang="de-DE" sz="2400" noProof="0" dirty="0">
                <a:solidFill>
                  <a:schemeClr val="bg1">
                    <a:alpha val="80000"/>
                  </a:schemeClr>
                </a:solidFill>
              </a:rPr>
              <a:t>... </a:t>
            </a:r>
            <a:r>
              <a:rPr lang="de-DE" sz="2400" b="1" noProof="0" dirty="0">
                <a:solidFill>
                  <a:schemeClr val="bg1">
                    <a:alpha val="80000"/>
                  </a:schemeClr>
                </a:solidFill>
              </a:rPr>
              <a:t>Microsoft</a:t>
            </a:r>
            <a:r>
              <a:rPr lang="de-DE" sz="2400" noProof="0" dirty="0">
                <a:solidFill>
                  <a:schemeClr val="bg1">
                    <a:alpha val="80000"/>
                  </a:schemeClr>
                </a:solidFill>
              </a:rPr>
              <a:t>, das in </a:t>
            </a:r>
            <a:r>
              <a:rPr lang="de-DE" sz="2400" b="1" noProof="0" dirty="0" err="1">
                <a:solidFill>
                  <a:schemeClr val="bg1">
                    <a:alpha val="80000"/>
                  </a:schemeClr>
                </a:solidFill>
              </a:rPr>
              <a:t>openAI</a:t>
            </a:r>
            <a:r>
              <a:rPr lang="de-DE" sz="2400" b="1" noProof="0" dirty="0">
                <a:solidFill>
                  <a:schemeClr val="bg1">
                    <a:alpha val="80000"/>
                  </a:schemeClr>
                </a:solidFill>
              </a:rPr>
              <a:t> </a:t>
            </a:r>
            <a:r>
              <a:rPr lang="de-DE" sz="2400" noProof="0" dirty="0">
                <a:solidFill>
                  <a:schemeClr val="bg1">
                    <a:alpha val="80000"/>
                  </a:schemeClr>
                </a:solidFill>
              </a:rPr>
              <a:t>investiert hat, baute einen Supercomputer in seiner Azure Cloud für </a:t>
            </a:r>
            <a:r>
              <a:rPr lang="de-DE" sz="2400" noProof="0" dirty="0" err="1">
                <a:solidFill>
                  <a:schemeClr val="bg1">
                    <a:alpha val="80000"/>
                  </a:schemeClr>
                </a:solidFill>
              </a:rPr>
              <a:t>openAI</a:t>
            </a:r>
            <a:r>
              <a:rPr lang="de-DE" sz="2400" noProof="0" dirty="0">
                <a:solidFill>
                  <a:schemeClr val="bg1">
                    <a:alpha val="80000"/>
                  </a:schemeClr>
                </a:solidFill>
              </a:rPr>
              <a:t>, um dessen Modelle trainieren zu können</a:t>
            </a:r>
            <a:br>
              <a:rPr lang="de-DE" sz="2400" noProof="0" dirty="0">
                <a:solidFill>
                  <a:schemeClr val="bg1">
                    <a:alpha val="80000"/>
                  </a:schemeClr>
                </a:solidFill>
              </a:rPr>
            </a:br>
            <a:endParaRPr lang="de-DE" sz="2400" noProof="0" dirty="0">
              <a:solidFill>
                <a:schemeClr val="bg1">
                  <a:alpha val="80000"/>
                </a:schemeClr>
              </a:solidFill>
            </a:endParaRPr>
          </a:p>
          <a:p>
            <a:r>
              <a:rPr lang="de-DE" sz="2400" noProof="0" dirty="0">
                <a:solidFill>
                  <a:srgbClr val="FFC41B">
                    <a:alpha val="80000"/>
                  </a:srgbClr>
                </a:solidFill>
              </a:rPr>
              <a:t>285k Kerne</a:t>
            </a:r>
          </a:p>
          <a:p>
            <a:r>
              <a:rPr lang="de-DE" sz="2400" noProof="0" dirty="0">
                <a:solidFill>
                  <a:srgbClr val="FFC41B">
                    <a:alpha val="80000"/>
                  </a:srgbClr>
                </a:solidFill>
              </a:rPr>
              <a:t>10k GPUs</a:t>
            </a:r>
          </a:p>
        </p:txBody>
      </p:sp>
      <p:sp>
        <p:nvSpPr>
          <p:cNvPr id="7" name="Textfeld 6">
            <a:extLst>
              <a:ext uri="{FF2B5EF4-FFF2-40B4-BE49-F238E27FC236}">
                <a16:creationId xmlns:a16="http://schemas.microsoft.com/office/drawing/2014/main" id="{B4C6CEEC-2080-6FD3-4944-D139E772A9C6}"/>
              </a:ext>
            </a:extLst>
          </p:cNvPr>
          <p:cNvSpPr txBox="1"/>
          <p:nvPr/>
        </p:nvSpPr>
        <p:spPr>
          <a:xfrm>
            <a:off x="7978141" y="6358081"/>
            <a:ext cx="3973810" cy="307777"/>
          </a:xfrm>
          <a:prstGeom prst="rect">
            <a:avLst/>
          </a:prstGeom>
          <a:noFill/>
        </p:spPr>
        <p:txBody>
          <a:bodyPr wrap="square">
            <a:spAutoFit/>
          </a:bodyPr>
          <a:lstStyle/>
          <a:p>
            <a:pPr algn="r"/>
            <a:r>
              <a:rPr lang="en-US" sz="1400">
                <a:solidFill>
                  <a:srgbClr val="FFFFFF"/>
                </a:solidFill>
              </a:rPr>
              <a:t>Quelle: (1) </a:t>
            </a:r>
            <a:r>
              <a:rPr lang="de-DE" sz="1400" err="1">
                <a:solidFill>
                  <a:schemeClr val="bg1"/>
                </a:solidFill>
                <a:hlinkClick r:id="rId5">
                  <a:extLst>
                    <a:ext uri="{A12FA001-AC4F-418D-AE19-62706E023703}">
                      <ahyp:hlinkClr xmlns:ahyp="http://schemas.microsoft.com/office/drawing/2018/hyperlinkcolor" val="tx"/>
                    </a:ext>
                  </a:extLst>
                </a:hlinkClick>
              </a:rPr>
              <a:t>KI-Supercomputer </a:t>
            </a:r>
            <a:r>
              <a:rPr lang="de-DE" sz="1400">
                <a:solidFill>
                  <a:schemeClr val="bg1"/>
                </a:solidFill>
                <a:hlinkClick r:id="rId5">
                  <a:extLst>
                    <a:ext uri="{A12FA001-AC4F-418D-AE19-62706E023703}">
                      <ahyp:hlinkClr xmlns:ahyp="http://schemas.microsoft.com/office/drawing/2018/hyperlinkcolor" val="tx"/>
                    </a:ext>
                  </a:extLst>
                </a:hlinkClick>
              </a:rPr>
              <a:t>- YouTube</a:t>
            </a:r>
            <a:endParaRPr lang="en-US" sz="1400">
              <a:solidFill>
                <a:schemeClr val="bg1"/>
              </a:solidFill>
            </a:endParaRPr>
          </a:p>
        </p:txBody>
      </p:sp>
      <p:pic>
        <p:nvPicPr>
          <p:cNvPr id="2050" name="Picture 2" descr="Microsoft Logo Icon PNG Image - PurePNG | Free transparent CC0 PNG ...">
            <a:extLst>
              <a:ext uri="{FF2B5EF4-FFF2-40B4-BE49-F238E27FC236}">
                <a16:creationId xmlns:a16="http://schemas.microsoft.com/office/drawing/2014/main" id="{06BB1DA8-3F1C-CC1A-5C2F-6E833EDCDD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2780" y="81512"/>
            <a:ext cx="12954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062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3E0BD5-CA46-8862-0EE2-09D88BC98B6E}"/>
              </a:ext>
            </a:extLst>
          </p:cNvPr>
          <p:cNvSpPr>
            <a:spLocks noGrp="1"/>
          </p:cNvSpPr>
          <p:nvPr>
            <p:ph type="title"/>
          </p:nvPr>
        </p:nvSpPr>
        <p:spPr>
          <a:xfrm>
            <a:off x="838199" y="4428000"/>
            <a:ext cx="6143626" cy="1400400"/>
          </a:xfrm>
        </p:spPr>
        <p:txBody>
          <a:bodyPr vert="horz" wrap="square" lIns="91440" tIns="45720" rIns="91440" bIns="45720" rtlCol="0" anchor="b">
            <a:normAutofit/>
          </a:bodyPr>
          <a:lstStyle/>
          <a:p>
            <a:r>
              <a:rPr lang="de-DE" sz="3100" noProof="0" dirty="0">
                <a:solidFill>
                  <a:schemeClr val="bg1"/>
                </a:solidFill>
              </a:rPr>
              <a:t>Frontier (</a:t>
            </a:r>
            <a:r>
              <a:rPr lang="de-DE" sz="3100" b="1" noProof="0" dirty="0">
                <a:solidFill>
                  <a:schemeClr val="bg1"/>
                </a:solidFill>
              </a:rPr>
              <a:t>2022</a:t>
            </a:r>
            <a:r>
              <a:rPr lang="de-DE" sz="3100" noProof="0" dirty="0">
                <a:solidFill>
                  <a:schemeClr val="bg1"/>
                </a:solidFill>
              </a:rPr>
              <a:t>): </a:t>
            </a:r>
            <a:br>
              <a:rPr lang="de-DE" sz="3100" noProof="0" dirty="0">
                <a:solidFill>
                  <a:schemeClr val="bg1"/>
                </a:solidFill>
              </a:rPr>
            </a:br>
            <a:r>
              <a:rPr lang="de-DE" sz="3100" noProof="0" dirty="0">
                <a:solidFill>
                  <a:schemeClr val="bg1"/>
                </a:solidFill>
              </a:rPr>
              <a:t>Der weltweit erste </a:t>
            </a:r>
            <a:br>
              <a:rPr lang="de-DE" sz="3100" noProof="0" dirty="0">
                <a:solidFill>
                  <a:schemeClr val="bg1"/>
                </a:solidFill>
              </a:rPr>
            </a:br>
            <a:r>
              <a:rPr lang="de-DE" sz="3100" noProof="0" dirty="0" err="1">
                <a:solidFill>
                  <a:schemeClr val="bg1"/>
                </a:solidFill>
              </a:rPr>
              <a:t>Exascale</a:t>
            </a:r>
            <a:r>
              <a:rPr lang="de-DE" sz="3100" noProof="0" dirty="0">
                <a:solidFill>
                  <a:schemeClr val="bg1"/>
                </a:solidFill>
              </a:rPr>
              <a:t>-Supercomputer </a:t>
            </a:r>
          </a:p>
        </p:txBody>
      </p:sp>
      <p:sp>
        <p:nvSpPr>
          <p:cNvPr id="3" name="Textplatzhalter 2">
            <a:extLst>
              <a:ext uri="{FF2B5EF4-FFF2-40B4-BE49-F238E27FC236}">
                <a16:creationId xmlns:a16="http://schemas.microsoft.com/office/drawing/2014/main" id="{188F1CD9-4312-5EA3-1C60-7CDDCA966F89}"/>
              </a:ext>
            </a:extLst>
          </p:cNvPr>
          <p:cNvSpPr>
            <a:spLocks noGrp="1"/>
          </p:cNvSpPr>
          <p:nvPr>
            <p:ph type="body" idx="1"/>
          </p:nvPr>
        </p:nvSpPr>
        <p:spPr>
          <a:xfrm>
            <a:off x="838199" y="5642962"/>
            <a:ext cx="2721201" cy="1017896"/>
          </a:xfrm>
        </p:spPr>
        <p:txBody>
          <a:bodyPr vert="horz" lIns="91440" tIns="45720" rIns="91440" bIns="45720" rtlCol="0" anchor="b">
            <a:normAutofit/>
          </a:bodyPr>
          <a:lstStyle/>
          <a:p>
            <a:pPr marL="0" indent="0">
              <a:buNone/>
            </a:pPr>
            <a:r>
              <a:rPr lang="de-DE" sz="2200" b="1" i="0" noProof="0" dirty="0">
                <a:solidFill>
                  <a:srgbClr val="FFC41B"/>
                </a:solidFill>
                <a:effectLst/>
                <a:hlinkClick r:id="rId3">
                  <a:extLst>
                    <a:ext uri="{A12FA001-AC4F-418D-AE19-62706E023703}">
                      <ahyp:hlinkClr xmlns:ahyp="http://schemas.microsoft.com/office/drawing/2018/hyperlinkcolor" val="tx"/>
                    </a:ext>
                  </a:extLst>
                </a:hlinkClick>
              </a:rPr>
              <a:t>8.730.112 </a:t>
            </a:r>
            <a:r>
              <a:rPr lang="de-DE" sz="2200" b="0" i="0" noProof="0" dirty="0">
                <a:solidFill>
                  <a:srgbClr val="FFC41B"/>
                </a:solidFill>
                <a:effectLst/>
                <a:hlinkClick r:id="rId3">
                  <a:extLst>
                    <a:ext uri="{A12FA001-AC4F-418D-AE19-62706E023703}">
                      <ahyp:hlinkClr xmlns:ahyp="http://schemas.microsoft.com/office/drawing/2018/hyperlinkcolor" val="tx"/>
                    </a:ext>
                  </a:extLst>
                </a:hlinkClick>
              </a:rPr>
              <a:t>Kerne </a:t>
            </a:r>
            <a:br>
              <a:rPr lang="de-DE" sz="2200" b="0" i="0" noProof="0" dirty="0">
                <a:solidFill>
                  <a:srgbClr val="FFC41B"/>
                </a:solidFill>
                <a:effectLst/>
                <a:hlinkClick r:id="rId3">
                  <a:extLst>
                    <a:ext uri="{A12FA001-AC4F-418D-AE19-62706E023703}">
                      <ahyp:hlinkClr xmlns:ahyp="http://schemas.microsoft.com/office/drawing/2018/hyperlinkcolor" val="tx"/>
                    </a:ext>
                  </a:extLst>
                </a:hlinkClick>
              </a:rPr>
            </a:br>
            <a:r>
              <a:rPr lang="de-DE" sz="2200" b="1" i="0" noProof="0" dirty="0">
                <a:solidFill>
                  <a:srgbClr val="FFC41B"/>
                </a:solidFill>
                <a:effectLst/>
                <a:hlinkClick r:id="rId3">
                  <a:extLst>
                    <a:ext uri="{A12FA001-AC4F-418D-AE19-62706E023703}">
                      <ahyp:hlinkClr xmlns:ahyp="http://schemas.microsoft.com/office/drawing/2018/hyperlinkcolor" val="tx"/>
                    </a:ext>
                  </a:extLst>
                </a:hlinkClick>
              </a:rPr>
              <a:t>37.632 GPUs</a:t>
            </a:r>
            <a:r>
              <a:rPr lang="de-DE" sz="2200" b="0" i="0" u="none" strike="noStrike" baseline="30000" noProof="0" dirty="0">
                <a:solidFill>
                  <a:srgbClr val="FFC41B"/>
                </a:solidFill>
                <a:effectLst/>
                <a:hlinkClick r:id="rId3">
                  <a:extLst>
                    <a:ext uri="{A12FA001-AC4F-418D-AE19-62706E023703}">
                      <ahyp:hlinkClr xmlns:ahyp="http://schemas.microsoft.com/office/drawing/2018/hyperlinkcolor" val="tx"/>
                    </a:ext>
                  </a:extLst>
                </a:hlinkClick>
              </a:rPr>
              <a:t>3</a:t>
            </a:r>
            <a:endParaRPr lang="de-DE" sz="2200" noProof="0" dirty="0">
              <a:solidFill>
                <a:srgbClr val="FFC41B"/>
              </a:solidFill>
            </a:endParaRPr>
          </a:p>
        </p:txBody>
      </p:sp>
      <p:pic>
        <p:nvPicPr>
          <p:cNvPr id="7" name="Grafik 6">
            <a:extLst>
              <a:ext uri="{FF2B5EF4-FFF2-40B4-BE49-F238E27FC236}">
                <a16:creationId xmlns:a16="http://schemas.microsoft.com/office/drawing/2014/main" id="{D06A79E4-C876-EE86-A612-F786EF622257}"/>
              </a:ext>
            </a:extLst>
          </p:cNvPr>
          <p:cNvPicPr>
            <a:picLocks noChangeAspect="1"/>
          </p:cNvPicPr>
          <p:nvPr/>
        </p:nvPicPr>
        <p:blipFill rotWithShape="1">
          <a:blip r:embed="rId4"/>
          <a:srcRect t="24312" b="15440"/>
          <a:stretch/>
        </p:blipFill>
        <p:spPr>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4" name="Group 13">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5" name="Freeform: Shape 14">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Textfeld 4">
            <a:extLst>
              <a:ext uri="{FF2B5EF4-FFF2-40B4-BE49-F238E27FC236}">
                <a16:creationId xmlns:a16="http://schemas.microsoft.com/office/drawing/2014/main" id="{25232552-15CA-9431-EBD0-750E630DBBBD}"/>
              </a:ext>
            </a:extLst>
          </p:cNvPr>
          <p:cNvSpPr txBox="1"/>
          <p:nvPr/>
        </p:nvSpPr>
        <p:spPr>
          <a:xfrm>
            <a:off x="6981825" y="6475419"/>
            <a:ext cx="5210175" cy="398491"/>
          </a:xfrm>
          <a:prstGeom prst="rect">
            <a:avLst/>
          </a:prstGeom>
          <a:solidFill>
            <a:srgbClr val="000000">
              <a:alpha val="50000"/>
            </a:srgbClr>
          </a:solidFill>
          <a:ln>
            <a:noFill/>
          </a:ln>
        </p:spPr>
        <p:txBody>
          <a:bodyPr wrap="square">
            <a:noAutofit/>
          </a:bodyPr>
          <a:lstStyle/>
          <a:p>
            <a:pPr algn="ctr">
              <a:spcAft>
                <a:spcPts val="600"/>
              </a:spcAft>
            </a:pPr>
            <a:r>
              <a:rPr lang="en-US" sz="1300">
                <a:solidFill>
                  <a:schemeClr val="bg1"/>
                </a:solidFill>
              </a:rPr>
              <a:t>(3) https://spectrum.ieee.org/frontier-exascale-supercomputer </a:t>
            </a:r>
          </a:p>
        </p:txBody>
      </p:sp>
      <p:pic>
        <p:nvPicPr>
          <p:cNvPr id="1026" name="Picture 2" descr="An image of Frontier, the worlds first exascale supercomputer at Oak Ridge National Laboratory in Tennessee, U.S..">
            <a:extLst>
              <a:ext uri="{FF2B5EF4-FFF2-40B4-BE49-F238E27FC236}">
                <a16:creationId xmlns:a16="http://schemas.microsoft.com/office/drawing/2014/main" id="{CFCD8928-C4FC-60B2-D864-79FD433D25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2794" y="4533698"/>
            <a:ext cx="4890136" cy="17081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gersoll Machine Tools, ORNL to develop very large 3D printing system ...">
            <a:extLst>
              <a:ext uri="{FF2B5EF4-FFF2-40B4-BE49-F238E27FC236}">
                <a16:creationId xmlns:a16="http://schemas.microsoft.com/office/drawing/2014/main" id="{3E6C40EB-D6EC-4EDB-924B-8EC0CF6356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1930" y="4533698"/>
            <a:ext cx="1555862" cy="8022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a:extLst>
              <a:ext uri="{FF2B5EF4-FFF2-40B4-BE49-F238E27FC236}">
                <a16:creationId xmlns:a16="http://schemas.microsoft.com/office/drawing/2014/main" id="{10EBE4A1-E09C-6AC5-FD9C-3B1B2D8830B1}"/>
              </a:ext>
            </a:extLst>
          </p:cNvPr>
          <p:cNvSpPr txBox="1"/>
          <p:nvPr/>
        </p:nvSpPr>
        <p:spPr>
          <a:xfrm>
            <a:off x="7008833" y="6241850"/>
            <a:ext cx="5169217" cy="292388"/>
          </a:xfrm>
          <a:prstGeom prst="rect">
            <a:avLst/>
          </a:prstGeom>
          <a:noFill/>
        </p:spPr>
        <p:txBody>
          <a:bodyPr wrap="square">
            <a:spAutoFit/>
          </a:bodyPr>
          <a:lstStyle/>
          <a:p>
            <a:r>
              <a:rPr lang="en-US" sz="1300">
                <a:solidFill>
                  <a:srgbClr val="FFFFFF"/>
                </a:solidFill>
              </a:rPr>
              <a:t>(2) </a:t>
            </a:r>
            <a:r>
              <a:rPr lang="en-US" sz="1300">
                <a:solidFill>
                  <a:srgbClr val="FFFFFF"/>
                </a:solidFill>
                <a:hlinkClick r:id="rId8">
                  <a:extLst>
                    <a:ext uri="{A12FA001-AC4F-418D-AE19-62706E023703}">
                      <ahyp:hlinkClr xmlns:ahyp="http://schemas.microsoft.com/office/drawing/2018/hyperlinkcolor" val="tx"/>
                    </a:ext>
                  </a:extLst>
                </a:hlinkClick>
              </a:rPr>
              <a:t>Computing and Computational Sciences Directorate</a:t>
            </a:r>
            <a:endParaRPr lang="en-US" sz="1300">
              <a:solidFill>
                <a:srgbClr val="FFFFFF"/>
              </a:solidFill>
            </a:endParaRPr>
          </a:p>
        </p:txBody>
      </p:sp>
      <p:sp>
        <p:nvSpPr>
          <p:cNvPr id="13" name="Textfeld 12">
            <a:extLst>
              <a:ext uri="{FF2B5EF4-FFF2-40B4-BE49-F238E27FC236}">
                <a16:creationId xmlns:a16="http://schemas.microsoft.com/office/drawing/2014/main" id="{72E2B6F4-170F-8FBF-349D-05D43AA5C3E2}"/>
              </a:ext>
            </a:extLst>
          </p:cNvPr>
          <p:cNvSpPr txBox="1"/>
          <p:nvPr/>
        </p:nvSpPr>
        <p:spPr>
          <a:xfrm>
            <a:off x="3010330" y="3222561"/>
            <a:ext cx="6486524" cy="276999"/>
          </a:xfrm>
          <a:prstGeom prst="rect">
            <a:avLst/>
          </a:prstGeom>
          <a:noFill/>
        </p:spPr>
        <p:txBody>
          <a:bodyPr wrap="square">
            <a:spAutoFit/>
          </a:bodyPr>
          <a:lstStyle/>
          <a:p>
            <a:r>
              <a:rPr lang="en-US" sz="1200">
                <a:solidFill>
                  <a:srgbClr val="FFFFFF"/>
                </a:solidFill>
              </a:rPr>
              <a:t>(1) </a:t>
            </a:r>
            <a:r>
              <a:rPr lang="en-US" sz="1200">
                <a:solidFill>
                  <a:schemeClr val="bg1"/>
                </a:solidFill>
                <a:hlinkClick r:id="rId9">
                  <a:extLst>
                    <a:ext uri="{A12FA001-AC4F-418D-AE19-62706E023703}">
                      <ahyp:hlinkClr xmlns:ahyp="http://schemas.microsoft.com/office/drawing/2018/hyperlinkcolor" val="tx"/>
                    </a:ext>
                  </a:extLst>
                </a:hlinkClick>
              </a:rPr>
              <a:t>Quelle: Frontier: Der erste Exascale-Supercomputer der Welt ist da - YouTube</a:t>
            </a:r>
            <a:endParaRPr lang="en-US" sz="1200">
              <a:solidFill>
                <a:schemeClr val="bg1"/>
              </a:solidFill>
            </a:endParaRPr>
          </a:p>
        </p:txBody>
      </p:sp>
    </p:spTree>
    <p:extLst>
      <p:ext uri="{BB962C8B-B14F-4D97-AF65-F5344CB8AC3E}">
        <p14:creationId xmlns:p14="http://schemas.microsoft.com/office/powerpoint/2010/main" val="326653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300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300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300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3000"/>
                                  </p:stCondLst>
                                  <p:childTnLst>
                                    <p:set>
                                      <p:cBhvr>
                                        <p:cTn id="12" dur="1" fill="hold">
                                          <p:stCondLst>
                                            <p:cond delay="0"/>
                                          </p:stCondLst>
                                        </p:cTn>
                                        <p:tgtEl>
                                          <p:spTgt spid="1030"/>
                                        </p:tgtEl>
                                        <p:attrNameLst>
                                          <p:attrName>style.visibility</p:attrName>
                                        </p:attrNameLst>
                                      </p:cBhvr>
                                      <p:to>
                                        <p:strVal val="visible"/>
                                      </p:to>
                                    </p:set>
                                  </p:childTnLst>
                                </p:cTn>
                              </p:par>
                              <p:par>
                                <p:cTn id="13" presetID="1" presetClass="entr" presetSubtype="0" fill="hold" nodeType="withEffect">
                                  <p:stCondLst>
                                    <p:cond delay="300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grpId="0" nodeType="withEffect">
                                  <p:stCondLst>
                                    <p:cond delay="300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300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10"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hlinkClick r:id="rId3"/>
            <a:extLst>
              <a:ext uri="{FF2B5EF4-FFF2-40B4-BE49-F238E27FC236}">
                <a16:creationId xmlns:a16="http://schemas.microsoft.com/office/drawing/2014/main" id="{D7A2DB60-BB33-B38A-18D9-25C4E66A787B}"/>
              </a:ext>
            </a:extLst>
          </p:cNvPr>
          <p:cNvPicPr>
            <a:picLocks noChangeAspect="1"/>
          </p:cNvPicPr>
          <p:nvPr/>
        </p:nvPicPr>
        <p:blipFill rotWithShape="1">
          <a:blip r:embed="rId4">
            <a:alphaModFix amt="35000"/>
          </a:blip>
          <a:srcRect/>
          <a:stretch/>
        </p:blipFill>
        <p:spPr>
          <a:xfrm>
            <a:off x="20" y="10"/>
            <a:ext cx="12191979" cy="6857990"/>
          </a:xfrm>
          <a:prstGeom prst="rect">
            <a:avLst/>
          </a:prstGeom>
        </p:spPr>
      </p:pic>
      <p:sp>
        <p:nvSpPr>
          <p:cNvPr id="2" name="Titel 1">
            <a:extLst>
              <a:ext uri="{FF2B5EF4-FFF2-40B4-BE49-F238E27FC236}">
                <a16:creationId xmlns:a16="http://schemas.microsoft.com/office/drawing/2014/main" id="{D14AC028-9414-F88F-61E6-2A445624F99B}"/>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6600" noProof="0" dirty="0">
                <a:ln w="22225">
                  <a:solidFill>
                    <a:srgbClr val="FFFFFF"/>
                  </a:solidFill>
                </a:ln>
                <a:noFill/>
              </a:rPr>
              <a:t>Was ist der Kern eines </a:t>
            </a:r>
            <a:br>
              <a:rPr lang="de-DE" sz="6600" noProof="0" dirty="0">
                <a:ln w="22225">
                  <a:solidFill>
                    <a:srgbClr val="FFFFFF"/>
                  </a:solidFill>
                </a:ln>
                <a:noFill/>
              </a:rPr>
            </a:br>
            <a:r>
              <a:rPr lang="de-DE" sz="6600" noProof="0" dirty="0">
                <a:ln w="22225">
                  <a:solidFill>
                    <a:srgbClr val="FFFFFF"/>
                  </a:solidFill>
                </a:ln>
                <a:noFill/>
              </a:rPr>
              <a:t>LLMs?</a:t>
            </a:r>
          </a:p>
        </p:txBody>
      </p:sp>
      <p:cxnSp>
        <p:nvCxnSpPr>
          <p:cNvPr id="25" name="Straight Connector 24">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Textfeld 23">
            <a:extLst>
              <a:ext uri="{FF2B5EF4-FFF2-40B4-BE49-F238E27FC236}">
                <a16:creationId xmlns:a16="http://schemas.microsoft.com/office/drawing/2014/main" id="{87C0812A-A422-367D-A834-B567940A1408}"/>
              </a:ext>
            </a:extLst>
          </p:cNvPr>
          <p:cNvSpPr txBox="1"/>
          <p:nvPr/>
        </p:nvSpPr>
        <p:spPr>
          <a:xfrm>
            <a:off x="7534645" y="3105834"/>
            <a:ext cx="3049535" cy="707886"/>
          </a:xfrm>
          <a:prstGeom prst="rect">
            <a:avLst/>
          </a:prstGeom>
          <a:noFill/>
        </p:spPr>
        <p:txBody>
          <a:bodyPr wrap="square">
            <a:spAutoFit/>
          </a:bodyPr>
          <a:lstStyle/>
          <a:p>
            <a:pPr marL="0" indent="0">
              <a:buNone/>
            </a:pPr>
            <a:r>
              <a:rPr lang="en-US" sz="4000" b="1" dirty="0" err="1">
                <a:solidFill>
                  <a:srgbClr val="FFFFFF"/>
                </a:solidFill>
              </a:rPr>
              <a:t>Sprache</a:t>
            </a:r>
            <a:r>
              <a:rPr lang="en-US" sz="4000" dirty="0">
                <a:solidFill>
                  <a:srgbClr val="FFFFFF"/>
                </a:solidFill>
              </a:rPr>
              <a:t>!</a:t>
            </a:r>
          </a:p>
        </p:txBody>
      </p:sp>
      <p:sp>
        <p:nvSpPr>
          <p:cNvPr id="5" name="Textfeld 4">
            <a:extLst>
              <a:ext uri="{FF2B5EF4-FFF2-40B4-BE49-F238E27FC236}">
                <a16:creationId xmlns:a16="http://schemas.microsoft.com/office/drawing/2014/main" id="{02BAA217-BCEB-F773-D63E-5FBA3D587E67}"/>
              </a:ext>
            </a:extLst>
          </p:cNvPr>
          <p:cNvSpPr txBox="1"/>
          <p:nvPr/>
        </p:nvSpPr>
        <p:spPr>
          <a:xfrm>
            <a:off x="4395584" y="4735599"/>
            <a:ext cx="2769690" cy="307777"/>
          </a:xfrm>
          <a:prstGeom prst="rect">
            <a:avLst/>
          </a:prstGeom>
          <a:noFill/>
        </p:spPr>
        <p:txBody>
          <a:bodyPr wrap="square">
            <a:spAutoFit/>
          </a:bodyPr>
          <a:lstStyle/>
          <a:p>
            <a:r>
              <a:rPr lang="de-DE" sz="1400" dirty="0">
                <a:solidFill>
                  <a:srgbClr val="FFFFFF"/>
                </a:solidFill>
              </a:rPr>
              <a:t>Woher kommen die </a:t>
            </a:r>
            <a:r>
              <a:rPr lang="de-DE" sz="1400" b="1" dirty="0">
                <a:solidFill>
                  <a:srgbClr val="FFFFFF"/>
                </a:solidFill>
              </a:rPr>
              <a:t>Daten</a:t>
            </a:r>
            <a:r>
              <a:rPr lang="de-DE" sz="1400" dirty="0">
                <a:solidFill>
                  <a:srgbClr val="FFFFFF"/>
                </a:solidFill>
              </a:rPr>
              <a:t>?</a:t>
            </a:r>
            <a:endParaRPr lang="de-DE" sz="1400" dirty="0"/>
          </a:p>
        </p:txBody>
      </p:sp>
      <p:sp>
        <p:nvSpPr>
          <p:cNvPr id="7" name="Textfeld 6">
            <a:extLst>
              <a:ext uri="{FF2B5EF4-FFF2-40B4-BE49-F238E27FC236}">
                <a16:creationId xmlns:a16="http://schemas.microsoft.com/office/drawing/2014/main" id="{9388B2B1-89DD-4313-85C8-0B7860499BAC}"/>
              </a:ext>
            </a:extLst>
          </p:cNvPr>
          <p:cNvSpPr txBox="1"/>
          <p:nvPr/>
        </p:nvSpPr>
        <p:spPr>
          <a:xfrm>
            <a:off x="61709" y="6140403"/>
            <a:ext cx="6898574" cy="369332"/>
          </a:xfrm>
          <a:prstGeom prst="rect">
            <a:avLst/>
          </a:prstGeom>
          <a:noFill/>
        </p:spPr>
        <p:txBody>
          <a:bodyPr wrap="square">
            <a:spAutoFit/>
          </a:bodyPr>
          <a:lstStyle/>
          <a:p>
            <a:r>
              <a:rPr lang="de-DE" dirty="0"/>
              <a:t>(*) </a:t>
            </a:r>
            <a:r>
              <a:rPr lang="de-DE" b="1" dirty="0"/>
              <a:t>LLM</a:t>
            </a:r>
            <a:r>
              <a:rPr lang="de-DE" dirty="0"/>
              <a:t> – Large Language Models - große Sprachmodelle</a:t>
            </a:r>
            <a:endParaRPr lang="en-US" dirty="0"/>
          </a:p>
        </p:txBody>
      </p:sp>
    </p:spTree>
    <p:extLst>
      <p:ext uri="{BB962C8B-B14F-4D97-AF65-F5344CB8AC3E}">
        <p14:creationId xmlns:p14="http://schemas.microsoft.com/office/powerpoint/2010/main" val="103019199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hlinkClick r:id="rId3"/>
            <a:extLst>
              <a:ext uri="{FF2B5EF4-FFF2-40B4-BE49-F238E27FC236}">
                <a16:creationId xmlns:a16="http://schemas.microsoft.com/office/drawing/2014/main" id="{D7A2DB60-BB33-B38A-18D9-25C4E66A787B}"/>
              </a:ext>
            </a:extLst>
          </p:cNvPr>
          <p:cNvPicPr>
            <a:picLocks noChangeAspect="1"/>
          </p:cNvPicPr>
          <p:nvPr/>
        </p:nvPicPr>
        <p:blipFill rotWithShape="1">
          <a:blip r:embed="rId4">
            <a:alphaModFix amt="35000"/>
          </a:blip>
          <a:srcRect/>
          <a:stretch/>
        </p:blipFill>
        <p:spPr>
          <a:xfrm>
            <a:off x="20" y="10"/>
            <a:ext cx="12191979" cy="6857990"/>
          </a:xfrm>
          <a:prstGeom prst="rect">
            <a:avLst/>
          </a:prstGeom>
        </p:spPr>
      </p:pic>
      <p:sp>
        <p:nvSpPr>
          <p:cNvPr id="2" name="Titel 1">
            <a:extLst>
              <a:ext uri="{FF2B5EF4-FFF2-40B4-BE49-F238E27FC236}">
                <a16:creationId xmlns:a16="http://schemas.microsoft.com/office/drawing/2014/main" id="{D14AC028-9414-F88F-61E6-2A445624F99B}"/>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6600" noProof="0" dirty="0">
                <a:ln w="22225">
                  <a:solidFill>
                    <a:srgbClr val="FFFFFF"/>
                  </a:solidFill>
                </a:ln>
                <a:noFill/>
              </a:rPr>
              <a:t>Was ist der Kern eines </a:t>
            </a:r>
            <a:br>
              <a:rPr lang="de-DE" sz="6600" noProof="0" dirty="0">
                <a:ln w="22225">
                  <a:solidFill>
                    <a:srgbClr val="FFFFFF"/>
                  </a:solidFill>
                </a:ln>
                <a:noFill/>
              </a:rPr>
            </a:br>
            <a:r>
              <a:rPr lang="de-DE" sz="6600" noProof="0" dirty="0">
                <a:ln w="22225">
                  <a:solidFill>
                    <a:srgbClr val="FFFFFF"/>
                  </a:solidFill>
                </a:ln>
                <a:noFill/>
              </a:rPr>
              <a:t>LLMs?</a:t>
            </a:r>
          </a:p>
        </p:txBody>
      </p:sp>
      <p:cxnSp>
        <p:nvCxnSpPr>
          <p:cNvPr id="25" name="Straight Connector 24">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AD7C0C71-DBD3-08B7-89A5-4C49DCC1D0CF}"/>
              </a:ext>
            </a:extLst>
          </p:cNvPr>
          <p:cNvSpPr>
            <a:spLocks noGrp="1"/>
          </p:cNvSpPr>
          <p:nvPr>
            <p:ph type="body" idx="1"/>
          </p:nvPr>
        </p:nvSpPr>
        <p:spPr>
          <a:xfrm>
            <a:off x="7534645" y="3317005"/>
            <a:ext cx="3860002" cy="923330"/>
          </a:xfrm>
        </p:spPr>
        <p:txBody>
          <a:bodyPr vert="horz" lIns="91440" tIns="45720" rIns="91440" bIns="45720" rtlCol="0" anchor="t">
            <a:normAutofit/>
          </a:bodyPr>
          <a:lstStyle/>
          <a:p>
            <a:pPr marL="0" indent="0">
              <a:buNone/>
            </a:pPr>
            <a:r>
              <a:rPr lang="de-DE" sz="2000" noProof="0" dirty="0">
                <a:solidFill>
                  <a:srgbClr val="FFFFFF"/>
                </a:solidFill>
              </a:rPr>
              <a:t>Alles kann als Sprache interpretiert oder behandelt werden</a:t>
            </a:r>
          </a:p>
        </p:txBody>
      </p:sp>
      <p:sp>
        <p:nvSpPr>
          <p:cNvPr id="24" name="Textfeld 23">
            <a:extLst>
              <a:ext uri="{FF2B5EF4-FFF2-40B4-BE49-F238E27FC236}">
                <a16:creationId xmlns:a16="http://schemas.microsoft.com/office/drawing/2014/main" id="{87C0812A-A422-367D-A834-B567940A1408}"/>
              </a:ext>
            </a:extLst>
          </p:cNvPr>
          <p:cNvSpPr txBox="1"/>
          <p:nvPr/>
        </p:nvSpPr>
        <p:spPr>
          <a:xfrm>
            <a:off x="7534645" y="2529875"/>
            <a:ext cx="2397442" cy="369332"/>
          </a:xfrm>
          <a:prstGeom prst="rect">
            <a:avLst/>
          </a:prstGeom>
          <a:noFill/>
        </p:spPr>
        <p:txBody>
          <a:bodyPr wrap="square">
            <a:spAutoFit/>
          </a:bodyPr>
          <a:lstStyle/>
          <a:p>
            <a:pPr marL="0" indent="0">
              <a:buNone/>
            </a:pPr>
            <a:r>
              <a:rPr lang="en-US" sz="1800" b="1">
                <a:solidFill>
                  <a:srgbClr val="FFFFFF"/>
                </a:solidFill>
              </a:rPr>
              <a:t>Sprache</a:t>
            </a:r>
            <a:r>
              <a:rPr lang="en-US" sz="1800">
                <a:solidFill>
                  <a:srgbClr val="FFFFFF"/>
                </a:solidFill>
              </a:rPr>
              <a:t>!</a:t>
            </a:r>
          </a:p>
        </p:txBody>
      </p:sp>
    </p:spTree>
    <p:extLst>
      <p:ext uri="{BB962C8B-B14F-4D97-AF65-F5344CB8AC3E}">
        <p14:creationId xmlns:p14="http://schemas.microsoft.com/office/powerpoint/2010/main" val="4073323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hlinkClick r:id="rId3"/>
            <a:extLst>
              <a:ext uri="{FF2B5EF4-FFF2-40B4-BE49-F238E27FC236}">
                <a16:creationId xmlns:a16="http://schemas.microsoft.com/office/drawing/2014/main" id="{D7A2DB60-BB33-B38A-18D9-25C4E66A787B}"/>
              </a:ext>
            </a:extLst>
          </p:cNvPr>
          <p:cNvPicPr>
            <a:picLocks noChangeAspect="1"/>
          </p:cNvPicPr>
          <p:nvPr/>
        </p:nvPicPr>
        <p:blipFill rotWithShape="1">
          <a:blip r:embed="rId4">
            <a:alphaModFix amt="35000"/>
          </a:blip>
          <a:srcRect/>
          <a:stretch/>
        </p:blipFill>
        <p:spPr>
          <a:xfrm>
            <a:off x="20" y="10"/>
            <a:ext cx="12191979" cy="6857990"/>
          </a:xfrm>
          <a:prstGeom prst="rect">
            <a:avLst/>
          </a:prstGeom>
        </p:spPr>
      </p:pic>
      <p:sp>
        <p:nvSpPr>
          <p:cNvPr id="2" name="Titel 1">
            <a:extLst>
              <a:ext uri="{FF2B5EF4-FFF2-40B4-BE49-F238E27FC236}">
                <a16:creationId xmlns:a16="http://schemas.microsoft.com/office/drawing/2014/main" id="{D14AC028-9414-F88F-61E6-2A445624F99B}"/>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6600" noProof="0" dirty="0">
                <a:ln w="22225">
                  <a:solidFill>
                    <a:srgbClr val="FFFFFF"/>
                  </a:solidFill>
                </a:ln>
                <a:noFill/>
              </a:rPr>
              <a:t>Was ist der Kern eines </a:t>
            </a:r>
            <a:br>
              <a:rPr lang="de-DE" sz="6600" noProof="0" dirty="0">
                <a:ln w="22225">
                  <a:solidFill>
                    <a:srgbClr val="FFFFFF"/>
                  </a:solidFill>
                </a:ln>
                <a:noFill/>
              </a:rPr>
            </a:br>
            <a:r>
              <a:rPr lang="de-DE" sz="6600" noProof="0" dirty="0">
                <a:ln w="22225">
                  <a:solidFill>
                    <a:srgbClr val="FFFFFF"/>
                  </a:solidFill>
                </a:ln>
                <a:noFill/>
              </a:rPr>
              <a:t>LLMs?</a:t>
            </a:r>
          </a:p>
        </p:txBody>
      </p:sp>
      <p:cxnSp>
        <p:nvCxnSpPr>
          <p:cNvPr id="25" name="Straight Connector 24">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AD7C0C71-DBD3-08B7-89A5-4C49DCC1D0CF}"/>
              </a:ext>
            </a:extLst>
          </p:cNvPr>
          <p:cNvSpPr>
            <a:spLocks noGrp="1"/>
          </p:cNvSpPr>
          <p:nvPr>
            <p:ph type="body" idx="1"/>
          </p:nvPr>
        </p:nvSpPr>
        <p:spPr>
          <a:xfrm>
            <a:off x="7493799" y="1693945"/>
            <a:ext cx="3860002" cy="923330"/>
          </a:xfrm>
        </p:spPr>
        <p:txBody>
          <a:bodyPr vert="horz" lIns="91440" tIns="45720" rIns="91440" bIns="45720" rtlCol="0" anchor="t">
            <a:normAutofit/>
          </a:bodyPr>
          <a:lstStyle/>
          <a:p>
            <a:pPr marL="0" indent="0">
              <a:buNone/>
            </a:pPr>
            <a:r>
              <a:rPr lang="de-DE" sz="2000" noProof="0" dirty="0">
                <a:solidFill>
                  <a:srgbClr val="FFFFFF"/>
                </a:solidFill>
              </a:rPr>
              <a:t>Alles kann als Sprache interpretiert oder behandelt werden</a:t>
            </a:r>
          </a:p>
        </p:txBody>
      </p:sp>
      <p:pic>
        <p:nvPicPr>
          <p:cNvPr id="13" name="Grafik 12">
            <a:extLst>
              <a:ext uri="{FF2B5EF4-FFF2-40B4-BE49-F238E27FC236}">
                <a16:creationId xmlns:a16="http://schemas.microsoft.com/office/drawing/2014/main" id="{5209FB11-9AF5-8243-5C90-9982C0AF74E2}"/>
              </a:ext>
            </a:extLst>
          </p:cNvPr>
          <p:cNvPicPr>
            <a:picLocks noChangeAspect="1"/>
          </p:cNvPicPr>
          <p:nvPr/>
        </p:nvPicPr>
        <p:blipFill rotWithShape="1">
          <a:blip r:embed="rId5"/>
          <a:srcRect r="3911" b="15807"/>
          <a:stretch/>
        </p:blipFill>
        <p:spPr>
          <a:xfrm>
            <a:off x="7534640" y="3960657"/>
            <a:ext cx="4272549" cy="21198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extfeld 15">
            <a:extLst>
              <a:ext uri="{FF2B5EF4-FFF2-40B4-BE49-F238E27FC236}">
                <a16:creationId xmlns:a16="http://schemas.microsoft.com/office/drawing/2014/main" id="{749E739E-4809-E7B1-899C-F45ABCD2E577}"/>
              </a:ext>
            </a:extLst>
          </p:cNvPr>
          <p:cNvSpPr txBox="1"/>
          <p:nvPr/>
        </p:nvSpPr>
        <p:spPr>
          <a:xfrm>
            <a:off x="7534641" y="2921615"/>
            <a:ext cx="4417696" cy="923330"/>
          </a:xfrm>
          <a:prstGeom prst="rect">
            <a:avLst/>
          </a:prstGeom>
          <a:noFill/>
        </p:spPr>
        <p:txBody>
          <a:bodyPr wrap="square">
            <a:spAutoFit/>
          </a:bodyPr>
          <a:lstStyle/>
          <a:p>
            <a:r>
              <a:rPr lang="en-US" b="1"/>
              <a:t>Beispiel: </a:t>
            </a:r>
            <a:br>
              <a:rPr lang="en-US"/>
            </a:br>
            <a:r>
              <a:rPr lang="en-US"/>
              <a:t>Rekonstruktion des Gesehenen </a:t>
            </a:r>
            <a:r>
              <a:rPr lang="en-US" err="1"/>
              <a:t>aus</a:t>
            </a:r>
            <a:r>
              <a:rPr lang="en-US"/>
              <a:t> MRT-</a:t>
            </a:r>
            <a:r>
              <a:rPr lang="en-US" err="1"/>
              <a:t>Bildern</a:t>
            </a:r>
            <a:endParaRPr lang="en-US"/>
          </a:p>
        </p:txBody>
      </p:sp>
      <p:sp>
        <p:nvSpPr>
          <p:cNvPr id="21" name="Textfeld 20">
            <a:extLst>
              <a:ext uri="{FF2B5EF4-FFF2-40B4-BE49-F238E27FC236}">
                <a16:creationId xmlns:a16="http://schemas.microsoft.com/office/drawing/2014/main" id="{7B45389B-4924-BA2A-A60B-FB28D30F5C56}"/>
              </a:ext>
            </a:extLst>
          </p:cNvPr>
          <p:cNvSpPr txBox="1"/>
          <p:nvPr/>
        </p:nvSpPr>
        <p:spPr>
          <a:xfrm>
            <a:off x="7294998" y="6396325"/>
            <a:ext cx="4657339" cy="461665"/>
          </a:xfrm>
          <a:prstGeom prst="rect">
            <a:avLst/>
          </a:prstGeom>
          <a:noFill/>
        </p:spPr>
        <p:txBody>
          <a:bodyPr wrap="square">
            <a:spAutoFit/>
          </a:bodyPr>
          <a:lstStyle/>
          <a:p>
            <a:pPr algn="r"/>
            <a:r>
              <a:rPr lang="en-US" sz="1200">
                <a:solidFill>
                  <a:srgbClr val="FFC41B"/>
                </a:solidFill>
                <a:hlinkClick r:id="rId6">
                  <a:extLst>
                    <a:ext uri="{A12FA001-AC4F-418D-AE19-62706E023703}">
                      <ahyp:hlinkClr xmlns:ahyp="http://schemas.microsoft.com/office/drawing/2018/hyperlinkcolor" val="tx"/>
                    </a:ext>
                  </a:extLst>
                </a:hlinkClick>
              </a:rPr>
              <a:t>Das KI-Dilemma - Tristan Harris</a:t>
            </a:r>
            <a:br>
              <a:rPr lang="en-US" sz="1200">
                <a:solidFill>
                  <a:srgbClr val="FFC41B"/>
                </a:solidFill>
              </a:rPr>
            </a:br>
            <a:r>
              <a:rPr lang="en-US" sz="1200">
                <a:solidFill>
                  <a:srgbClr val="FFC41B"/>
                </a:solidFill>
                <a:hlinkClick r:id="rId3">
                  <a:extLst>
                    <a:ext uri="{A12FA001-AC4F-418D-AE19-62706E023703}">
                      <ahyp:hlinkClr xmlns:ahyp="http://schemas.microsoft.com/office/drawing/2018/hyperlinkcolor" val="tx"/>
                    </a:ext>
                  </a:extLst>
                </a:hlinkClick>
              </a:rPr>
              <a:t>https://youtu.be/cUrm9MfKgTs?t=1167 </a:t>
            </a:r>
          </a:p>
        </p:txBody>
      </p:sp>
      <p:sp>
        <p:nvSpPr>
          <p:cNvPr id="24" name="Textfeld 23">
            <a:extLst>
              <a:ext uri="{FF2B5EF4-FFF2-40B4-BE49-F238E27FC236}">
                <a16:creationId xmlns:a16="http://schemas.microsoft.com/office/drawing/2014/main" id="{87C0812A-A422-367D-A834-B567940A1408}"/>
              </a:ext>
            </a:extLst>
          </p:cNvPr>
          <p:cNvSpPr txBox="1"/>
          <p:nvPr/>
        </p:nvSpPr>
        <p:spPr>
          <a:xfrm>
            <a:off x="7493799" y="906815"/>
            <a:ext cx="2397442" cy="369332"/>
          </a:xfrm>
          <a:prstGeom prst="rect">
            <a:avLst/>
          </a:prstGeom>
          <a:noFill/>
        </p:spPr>
        <p:txBody>
          <a:bodyPr wrap="square">
            <a:spAutoFit/>
          </a:bodyPr>
          <a:lstStyle/>
          <a:p>
            <a:pPr marL="0" indent="0">
              <a:buNone/>
            </a:pPr>
            <a:r>
              <a:rPr lang="en-US" sz="1800" b="1">
                <a:solidFill>
                  <a:srgbClr val="FFFFFF"/>
                </a:solidFill>
              </a:rPr>
              <a:t>Sprache</a:t>
            </a:r>
            <a:r>
              <a:rPr lang="en-US" sz="1800">
                <a:solidFill>
                  <a:srgbClr val="FFFFFF"/>
                </a:solidFill>
              </a:rPr>
              <a:t>!</a:t>
            </a:r>
          </a:p>
        </p:txBody>
      </p:sp>
    </p:spTree>
    <p:extLst>
      <p:ext uri="{BB962C8B-B14F-4D97-AF65-F5344CB8AC3E}">
        <p14:creationId xmlns:p14="http://schemas.microsoft.com/office/powerpoint/2010/main" val="1267241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1039B36-7413-FC1A-64A3-0B71E99572EC}"/>
              </a:ext>
            </a:extLst>
          </p:cNvPr>
          <p:cNvSpPr>
            <a:spLocks noGrp="1"/>
          </p:cNvSpPr>
          <p:nvPr>
            <p:ph type="title"/>
          </p:nvPr>
        </p:nvSpPr>
        <p:spPr>
          <a:xfrm>
            <a:off x="7296150" y="1562669"/>
            <a:ext cx="4208665" cy="2380681"/>
          </a:xfrm>
        </p:spPr>
        <p:txBody>
          <a:bodyPr vert="horz" lIns="91440" tIns="45720" rIns="91440" bIns="45720" rtlCol="0" anchor="b">
            <a:normAutofit/>
          </a:bodyPr>
          <a:lstStyle/>
          <a:p>
            <a:r>
              <a:rPr lang="de-DE" sz="2500" dirty="0">
                <a:solidFill>
                  <a:schemeClr val="tx1">
                    <a:lumMod val="85000"/>
                    <a:lumOff val="15000"/>
                  </a:schemeClr>
                </a:solidFill>
              </a:rPr>
              <a:t>Was </a:t>
            </a:r>
            <a:r>
              <a:rPr lang="de-DE" sz="2500" dirty="0" err="1">
                <a:solidFill>
                  <a:schemeClr val="tx1">
                    <a:lumMod val="85000"/>
                    <a:lumOff val="15000"/>
                  </a:schemeClr>
                </a:solidFill>
              </a:rPr>
              <a:t>ChatGPT</a:t>
            </a:r>
            <a:r>
              <a:rPr lang="de-DE" sz="2500" dirty="0">
                <a:solidFill>
                  <a:schemeClr val="tx1">
                    <a:lumMod val="85000"/>
                    <a:lumOff val="15000"/>
                  </a:schemeClr>
                </a:solidFill>
              </a:rPr>
              <a:t> (noch) nicht gut kann … </a:t>
            </a:r>
            <a:br>
              <a:rPr lang="de-DE" sz="2500" dirty="0">
                <a:solidFill>
                  <a:schemeClr val="tx1">
                    <a:lumMod val="85000"/>
                    <a:lumOff val="15000"/>
                  </a:schemeClr>
                </a:solidFill>
              </a:rPr>
            </a:br>
            <a:br>
              <a:rPr lang="de-DE" sz="2500" dirty="0">
                <a:solidFill>
                  <a:schemeClr val="tx1">
                    <a:lumMod val="85000"/>
                    <a:lumOff val="15000"/>
                  </a:schemeClr>
                </a:solidFill>
              </a:rPr>
            </a:br>
            <a:r>
              <a:rPr lang="de-DE" sz="2500" dirty="0">
                <a:solidFill>
                  <a:schemeClr val="tx1">
                    <a:lumMod val="85000"/>
                    <a:lumOff val="15000"/>
                  </a:schemeClr>
                </a:solidFill>
              </a:rPr>
              <a:t>dafür gibt es Plug-Ins!</a:t>
            </a:r>
          </a:p>
        </p:txBody>
      </p:sp>
      <p:pic>
        <p:nvPicPr>
          <p:cNvPr id="7" name="Grafik 6">
            <a:extLst>
              <a:ext uri="{FF2B5EF4-FFF2-40B4-BE49-F238E27FC236}">
                <a16:creationId xmlns:a16="http://schemas.microsoft.com/office/drawing/2014/main" id="{AB2B30A5-6045-0C2F-1C00-DAD52CDB4BD6}"/>
              </a:ext>
            </a:extLst>
          </p:cNvPr>
          <p:cNvPicPr>
            <a:picLocks noChangeAspect="1"/>
          </p:cNvPicPr>
          <p:nvPr/>
        </p:nvPicPr>
        <p:blipFill rotWithShape="1">
          <a:blip r:embed="rId2"/>
          <a:srcRect l="14608" t="1025" r="20416"/>
          <a:stretch/>
        </p:blipFill>
        <p:spPr>
          <a:xfrm>
            <a:off x="0" y="0"/>
            <a:ext cx="6667500" cy="6881750"/>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Tree>
    <p:extLst>
      <p:ext uri="{BB962C8B-B14F-4D97-AF65-F5344CB8AC3E}">
        <p14:creationId xmlns:p14="http://schemas.microsoft.com/office/powerpoint/2010/main" val="3900591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A4778D63-1F68-8455-45EE-62B9A6484A7D}"/>
              </a:ext>
            </a:extLst>
          </p:cNvPr>
          <p:cNvPicPr>
            <a:picLocks noChangeAspect="1"/>
          </p:cNvPicPr>
          <p:nvPr/>
        </p:nvPicPr>
        <p:blipFill rotWithShape="1">
          <a:blip r:embed="rId2">
            <a:grayscl/>
          </a:blip>
          <a:srcRect r="3622" b="-1"/>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el 1">
            <a:extLst>
              <a:ext uri="{FF2B5EF4-FFF2-40B4-BE49-F238E27FC236}">
                <a16:creationId xmlns:a16="http://schemas.microsoft.com/office/drawing/2014/main" id="{2E8AA5D4-926C-F8FF-A491-5BAAD5221E0C}"/>
              </a:ext>
            </a:extLst>
          </p:cNvPr>
          <p:cNvSpPr>
            <a:spLocks noGrp="1"/>
          </p:cNvSpPr>
          <p:nvPr>
            <p:ph type="title"/>
          </p:nvPr>
        </p:nvSpPr>
        <p:spPr>
          <a:xfrm>
            <a:off x="661916" y="2852381"/>
            <a:ext cx="3161940" cy="2640247"/>
          </a:xfrm>
        </p:spPr>
        <p:txBody>
          <a:bodyPr vert="horz" lIns="91440" tIns="45720" rIns="91440" bIns="45720" rtlCol="0" anchor="b">
            <a:normAutofit/>
          </a:bodyPr>
          <a:lstStyle/>
          <a:p>
            <a:r>
              <a:rPr lang="de-DE" sz="3600" dirty="0">
                <a:solidFill>
                  <a:schemeClr val="tx1">
                    <a:lumMod val="85000"/>
                    <a:lumOff val="15000"/>
                  </a:schemeClr>
                </a:solidFill>
              </a:rPr>
              <a:t>Und wozu das alles gut ist, erfahre ich gleich auch noch…</a:t>
            </a:r>
          </a:p>
        </p:txBody>
      </p:sp>
    </p:spTree>
    <p:extLst>
      <p:ext uri="{BB962C8B-B14F-4D97-AF65-F5344CB8AC3E}">
        <p14:creationId xmlns:p14="http://schemas.microsoft.com/office/powerpoint/2010/main" val="2377521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el 6">
            <a:extLst>
              <a:ext uri="{FF2B5EF4-FFF2-40B4-BE49-F238E27FC236}">
                <a16:creationId xmlns:a16="http://schemas.microsoft.com/office/drawing/2014/main" id="{71492A4E-7F6D-F6D2-3AB3-E71D502CCBA5}"/>
              </a:ext>
            </a:extLst>
          </p:cNvPr>
          <p:cNvSpPr>
            <a:spLocks noGrp="1"/>
          </p:cNvSpPr>
          <p:nvPr>
            <p:ph type="title"/>
          </p:nvPr>
        </p:nvSpPr>
        <p:spPr>
          <a:xfrm>
            <a:off x="640080" y="325369"/>
            <a:ext cx="4368602" cy="1956841"/>
          </a:xfrm>
        </p:spPr>
        <p:txBody>
          <a:bodyPr anchor="b">
            <a:normAutofit/>
          </a:bodyPr>
          <a:lstStyle/>
          <a:p>
            <a:r>
              <a:rPr lang="de-DE" sz="4200" dirty="0"/>
              <a:t>Deutsche Unternehmen und KI!</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nhaltsplatzhalter 7">
            <a:extLst>
              <a:ext uri="{FF2B5EF4-FFF2-40B4-BE49-F238E27FC236}">
                <a16:creationId xmlns:a16="http://schemas.microsoft.com/office/drawing/2014/main" id="{041195AD-F65A-B03F-DE22-2DF6027E6270}"/>
              </a:ext>
            </a:extLst>
          </p:cNvPr>
          <p:cNvSpPr>
            <a:spLocks noGrp="1"/>
          </p:cNvSpPr>
          <p:nvPr>
            <p:ph idx="1"/>
          </p:nvPr>
        </p:nvSpPr>
        <p:spPr>
          <a:xfrm>
            <a:off x="640080" y="2872899"/>
            <a:ext cx="4243589" cy="3320668"/>
          </a:xfrm>
        </p:spPr>
        <p:txBody>
          <a:bodyPr>
            <a:normAutofit lnSpcReduction="10000"/>
          </a:bodyPr>
          <a:lstStyle/>
          <a:p>
            <a:pPr marL="0" indent="0">
              <a:buNone/>
            </a:pPr>
            <a:r>
              <a:rPr lang="de-DE" sz="1400" b="1" i="0" dirty="0">
                <a:effectLst/>
              </a:rPr>
              <a:t>Deutsche Unternehmen sehen generative KI eher skeptisch.</a:t>
            </a:r>
          </a:p>
          <a:p>
            <a:pPr marL="0" indent="0">
              <a:buNone/>
            </a:pPr>
            <a:br>
              <a:rPr lang="de-DE" sz="1400" dirty="0"/>
            </a:br>
            <a:r>
              <a:rPr lang="de-DE" sz="1400" b="0" i="0" dirty="0">
                <a:effectLst/>
              </a:rPr>
              <a:t>Während die Investitionen in Künstliche Intelligenz in aller Welt in die Höhe schnellen, zeigen sich die Entscheider in deutschen Unternehmen bisher noch wenig beeindruckt von </a:t>
            </a:r>
            <a:r>
              <a:rPr lang="de-DE" sz="1400" b="0" i="0" dirty="0" err="1">
                <a:effectLst/>
              </a:rPr>
              <a:t>ChatGPT</a:t>
            </a:r>
            <a:r>
              <a:rPr lang="de-DE" sz="1400" b="0" i="0" dirty="0">
                <a:effectLst/>
              </a:rPr>
              <a:t> &amp; Co. In einer Repräsentativ-umfrage des </a:t>
            </a:r>
            <a:r>
              <a:rPr lang="de-DE" sz="1400" b="1" i="0" dirty="0">
                <a:effectLst/>
              </a:rPr>
              <a:t>Branchenverbandes Bitkom </a:t>
            </a:r>
            <a:r>
              <a:rPr lang="de-DE" sz="1400" b="0" i="0" dirty="0">
                <a:effectLst/>
              </a:rPr>
              <a:t>glaubt die Mehrheit nicht, dass diese KI-Anwendungen die Kosten senken, die Fachkräftelücke schließen oder neue Geschäftsmodelle ermöglichen können. Tatsächlich liegen die Vorteile der generativen KI weniger in der Industrie als vielmehr in Branchen mit einem höheren Anteil kognitiver Tätigkeiten wie Finanzen oder IT.</a:t>
            </a:r>
            <a:endParaRPr lang="de-DE" sz="1400" dirty="0"/>
          </a:p>
        </p:txBody>
      </p:sp>
      <p:pic>
        <p:nvPicPr>
          <p:cNvPr id="1026" name="Picture 2" descr="Keine alternative Textbeschreibung für dieses Bild vorhanden">
            <a:extLst>
              <a:ext uri="{FF2B5EF4-FFF2-40B4-BE49-F238E27FC236}">
                <a16:creationId xmlns:a16="http://schemas.microsoft.com/office/drawing/2014/main" id="{0B5AFAA1-98CA-5A1B-832E-B98317762D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757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el 6">
            <a:extLst>
              <a:ext uri="{FF2B5EF4-FFF2-40B4-BE49-F238E27FC236}">
                <a16:creationId xmlns:a16="http://schemas.microsoft.com/office/drawing/2014/main" id="{71492A4E-7F6D-F6D2-3AB3-E71D502CCBA5}"/>
              </a:ext>
            </a:extLst>
          </p:cNvPr>
          <p:cNvSpPr>
            <a:spLocks noGrp="1"/>
          </p:cNvSpPr>
          <p:nvPr>
            <p:ph type="title"/>
          </p:nvPr>
        </p:nvSpPr>
        <p:spPr>
          <a:xfrm>
            <a:off x="640080" y="325369"/>
            <a:ext cx="4368602" cy="1956841"/>
          </a:xfrm>
        </p:spPr>
        <p:txBody>
          <a:bodyPr anchor="b">
            <a:normAutofit/>
          </a:bodyPr>
          <a:lstStyle/>
          <a:p>
            <a:r>
              <a:rPr lang="de-DE" sz="4200" dirty="0"/>
              <a:t>Deutsche Unternehmen und KI!</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nhaltsplatzhalter 7">
            <a:extLst>
              <a:ext uri="{FF2B5EF4-FFF2-40B4-BE49-F238E27FC236}">
                <a16:creationId xmlns:a16="http://schemas.microsoft.com/office/drawing/2014/main" id="{041195AD-F65A-B03F-DE22-2DF6027E6270}"/>
              </a:ext>
            </a:extLst>
          </p:cNvPr>
          <p:cNvSpPr>
            <a:spLocks noGrp="1"/>
          </p:cNvSpPr>
          <p:nvPr>
            <p:ph idx="1"/>
          </p:nvPr>
        </p:nvSpPr>
        <p:spPr>
          <a:xfrm>
            <a:off x="640080" y="2872899"/>
            <a:ext cx="4243589" cy="3320668"/>
          </a:xfrm>
        </p:spPr>
        <p:txBody>
          <a:bodyPr>
            <a:normAutofit lnSpcReduction="10000"/>
          </a:bodyPr>
          <a:lstStyle/>
          <a:p>
            <a:pPr marL="0" indent="0">
              <a:buNone/>
            </a:pPr>
            <a:r>
              <a:rPr lang="de-DE" sz="1400" b="0" i="0" dirty="0">
                <a:effectLst/>
              </a:rPr>
              <a:t>Die abwartende Haltung könnte sie bei einer Technologie, die sich so rasant entwickelt, aber schnell zu einem Wettbewerbsnachteil entwickeln. „</a:t>
            </a:r>
            <a:r>
              <a:rPr lang="de-DE" sz="1400" b="1" i="0" dirty="0">
                <a:effectLst/>
              </a:rPr>
              <a:t>Wohl noch nie gab es eine Phase, in der so viele neue Technologien so rasend schnell zum Einsatz kamen.  KI erschafft Texte, Bilder und Musik. Sie erstellt Programmcode, entwickelt Arzneimittel oder konstruiert Maschinen. Jede und jeder kann die Einsatzfelder der KI selbst ausprobieren, fast täglich lesen und hören wir von neuen, spektakulären Entwicklungen</a:t>
            </a:r>
            <a:r>
              <a:rPr lang="de-DE" sz="1400" b="0" i="0" dirty="0">
                <a:effectLst/>
              </a:rPr>
              <a:t>“, sagt der neue Bitkom-Präsident </a:t>
            </a:r>
            <a:r>
              <a:rPr lang="de-DE" sz="1400" i="0" dirty="0">
                <a:effectLst/>
                <a:hlinkClick r:id="rId2"/>
              </a:rPr>
              <a:t>Ralf Wintergerst</a:t>
            </a:r>
            <a:r>
              <a:rPr lang="de-DE" sz="1400" b="0" i="0" dirty="0">
                <a:effectLst/>
              </a:rPr>
              <a:t>. „Der Einstieg in die KI wird immer leichter und einfacher. </a:t>
            </a:r>
          </a:p>
          <a:p>
            <a:pPr marL="0" indent="0">
              <a:buNone/>
            </a:pPr>
            <a:r>
              <a:rPr lang="de-DE" sz="1400" b="0" i="0" dirty="0">
                <a:effectLst/>
              </a:rPr>
              <a:t>Vom Handwerksbetrieb bis zum Milliardenkonzern: Sinnvolle Einsatzszenarien gibt es für KI ausnahmslos überall.“</a:t>
            </a:r>
            <a:endParaRPr lang="de-DE" sz="1400" dirty="0"/>
          </a:p>
        </p:txBody>
      </p:sp>
      <p:pic>
        <p:nvPicPr>
          <p:cNvPr id="1026" name="Picture 2" descr="Keine alternative Textbeschreibung für dieses Bild vorhanden">
            <a:extLst>
              <a:ext uri="{FF2B5EF4-FFF2-40B4-BE49-F238E27FC236}">
                <a16:creationId xmlns:a16="http://schemas.microsoft.com/office/drawing/2014/main" id="{0B5AFAA1-98CA-5A1B-832E-B98317762D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481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ngle view of circuit shaped like a brain">
            <a:extLst>
              <a:ext uri="{FF2B5EF4-FFF2-40B4-BE49-F238E27FC236}">
                <a16:creationId xmlns:a16="http://schemas.microsoft.com/office/drawing/2014/main" id="{6FE4D851-161E-53B6-E9AF-5CB6AC730712}"/>
              </a:ext>
            </a:extLst>
          </p:cNvPr>
          <p:cNvPicPr>
            <a:picLocks noChangeAspect="1"/>
          </p:cNvPicPr>
          <p:nvPr/>
        </p:nvPicPr>
        <p:blipFill rotWithShape="1">
          <a:blip r:embed="rId2">
            <a:alphaModFix amt="35000"/>
          </a:blip>
          <a:srcRect t="18964" b="391"/>
          <a:stretch/>
        </p:blipFill>
        <p:spPr>
          <a:xfrm>
            <a:off x="-1" y="10"/>
            <a:ext cx="12192001" cy="6857990"/>
          </a:xfrm>
          <a:prstGeom prst="rect">
            <a:avLst/>
          </a:prstGeom>
        </p:spPr>
      </p:pic>
      <p:sp>
        <p:nvSpPr>
          <p:cNvPr id="2" name="Titel 1">
            <a:extLst>
              <a:ext uri="{FF2B5EF4-FFF2-40B4-BE49-F238E27FC236}">
                <a16:creationId xmlns:a16="http://schemas.microsoft.com/office/drawing/2014/main" id="{6E8F2995-D8CC-B412-2D24-F6C3E6A90C14}"/>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8000" noProof="0" dirty="0">
                <a:ln w="22225">
                  <a:solidFill>
                    <a:srgbClr val="FFFFFF"/>
                  </a:solidFill>
                </a:ln>
                <a:noFill/>
              </a:rPr>
              <a:t>Die Zukunft der KI</a:t>
            </a:r>
          </a:p>
        </p:txBody>
      </p:sp>
      <p:cxnSp>
        <p:nvCxnSpPr>
          <p:cNvPr id="18" name="Straight Connector 17">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9916F129-043A-312E-FAAC-FA738E1E3D17}"/>
              </a:ext>
            </a:extLst>
          </p:cNvPr>
          <p:cNvSpPr>
            <a:spLocks noGrp="1"/>
          </p:cNvSpPr>
          <p:nvPr>
            <p:ph type="body" idx="1"/>
          </p:nvPr>
        </p:nvSpPr>
        <p:spPr>
          <a:xfrm>
            <a:off x="7534641" y="1065862"/>
            <a:ext cx="3860002" cy="4726276"/>
          </a:xfrm>
        </p:spPr>
        <p:txBody>
          <a:bodyPr vert="horz" lIns="91440" tIns="45720" rIns="91440" bIns="45720" rtlCol="0" anchor="ctr">
            <a:normAutofit/>
          </a:bodyPr>
          <a:lstStyle/>
          <a:p>
            <a:pPr marL="0" indent="0">
              <a:buNone/>
            </a:pPr>
            <a:r>
              <a:rPr lang="de-DE" sz="2000" noProof="0" dirty="0">
                <a:solidFill>
                  <a:srgbClr val="FFFFFF"/>
                </a:solidFill>
              </a:rPr>
              <a:t>Die Zukunft der KI birgt viele Möglichkeiten, darunter das Potenzial, zahlreiche Bereiche vom Gesundheitswesen bis zum Verkehrswesen zu revolutionieren. Sie wirft jedoch auch ethische und gesellschaftliche Fragen auf, die es zu klären gilt.</a:t>
            </a:r>
          </a:p>
        </p:txBody>
      </p:sp>
    </p:spTree>
    <p:extLst>
      <p:ext uri="{BB962C8B-B14F-4D97-AF65-F5344CB8AC3E}">
        <p14:creationId xmlns:p14="http://schemas.microsoft.com/office/powerpoint/2010/main" val="283239649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Visualize a newspaper of the future">
            <a:extLst>
              <a:ext uri="{FF2B5EF4-FFF2-40B4-BE49-F238E27FC236}">
                <a16:creationId xmlns:a16="http://schemas.microsoft.com/office/drawing/2014/main" id="{2C3DFC4C-60A9-9B8C-5AB9-5DEE39ABCFFE}"/>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14962" b="2878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6E8F2995-D8CC-B412-2D24-F6C3E6A90C14}"/>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de-DE" sz="8000" noProof="0" dirty="0">
                <a:ln w="22225">
                  <a:solidFill>
                    <a:srgbClr val="FFFFFF"/>
                  </a:solidFill>
                </a:ln>
                <a:noFill/>
              </a:rPr>
              <a:t>Ein Blick in die Zukunft des...</a:t>
            </a:r>
          </a:p>
        </p:txBody>
      </p:sp>
      <p:cxnSp>
        <p:nvCxnSpPr>
          <p:cNvPr id="9225" name="Straight Connector 9224">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9916F129-043A-312E-FAAC-FA738E1E3D17}"/>
              </a:ext>
            </a:extLst>
          </p:cNvPr>
          <p:cNvSpPr>
            <a:spLocks noGrp="1"/>
          </p:cNvSpPr>
          <p:nvPr>
            <p:ph type="body" idx="1"/>
          </p:nvPr>
        </p:nvSpPr>
        <p:spPr>
          <a:xfrm>
            <a:off x="7534641" y="1065862"/>
            <a:ext cx="3860002" cy="4726276"/>
          </a:xfrm>
        </p:spPr>
        <p:txBody>
          <a:bodyPr vert="horz" lIns="91440" tIns="45720" rIns="91440" bIns="45720" rtlCol="0" anchor="ctr">
            <a:normAutofit/>
          </a:bodyPr>
          <a:lstStyle/>
          <a:p>
            <a:pPr marL="0" indent="0">
              <a:buNone/>
            </a:pPr>
            <a:r>
              <a:rPr lang="de-DE" sz="3200" b="1" noProof="0" dirty="0">
                <a:solidFill>
                  <a:srgbClr val="FFFFFF"/>
                </a:solidFill>
              </a:rPr>
              <a:t>...Journalismus </a:t>
            </a:r>
          </a:p>
          <a:p>
            <a:pPr marL="0" indent="0">
              <a:buNone/>
            </a:pPr>
            <a:r>
              <a:rPr lang="de-DE" sz="2000" noProof="0" dirty="0">
                <a:solidFill>
                  <a:srgbClr val="FFFFFF"/>
                </a:solidFill>
              </a:rPr>
              <a:t>Ein wichtiger Bereich mit Auswirkungen auf unsere Demokratie und unsere Gesellschaft im Allgemeinen. </a:t>
            </a:r>
          </a:p>
          <a:p>
            <a:pPr marL="0" indent="0">
              <a:buNone/>
            </a:pPr>
            <a:r>
              <a:rPr lang="de-DE" sz="2000" noProof="0" dirty="0">
                <a:solidFill>
                  <a:srgbClr val="FFFFFF"/>
                </a:solidFill>
              </a:rPr>
              <a:t>Also unsere Zukunft. </a:t>
            </a:r>
          </a:p>
          <a:p>
            <a:pPr marL="0" indent="0">
              <a:buNone/>
            </a:pPr>
            <a:r>
              <a:rPr lang="de-DE" sz="2000" noProof="0" dirty="0">
                <a:solidFill>
                  <a:srgbClr val="FFFFFF"/>
                </a:solidFill>
              </a:rPr>
              <a:t>Und vielleicht lernen wir daraus für unsere eigenen Unternehmen.</a:t>
            </a:r>
          </a:p>
        </p:txBody>
      </p:sp>
    </p:spTree>
    <p:extLst>
      <p:ext uri="{BB962C8B-B14F-4D97-AF65-F5344CB8AC3E}">
        <p14:creationId xmlns:p14="http://schemas.microsoft.com/office/powerpoint/2010/main" val="60178755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6ABBF791-0DEF-7E2E-8FD0-8F7A8445420C}"/>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radius="5"/>
                    </a14:imgEffect>
                  </a14:imgLayer>
                </a14:imgProps>
              </a:ext>
            </a:extLst>
          </a:blip>
          <a:srcRect t="1929" r="-1" b="-1"/>
          <a:stretch/>
        </p:blipFill>
        <p:spPr>
          <a:xfrm>
            <a:off x="20" y="10"/>
            <a:ext cx="12188931" cy="6857990"/>
          </a:xfrm>
          <a:prstGeom prst="rect">
            <a:avLst/>
          </a:prstGeom>
        </p:spPr>
      </p:pic>
      <p:sp>
        <p:nvSpPr>
          <p:cNvPr id="35" name="Rechteck 34">
            <a:extLst>
              <a:ext uri="{FF2B5EF4-FFF2-40B4-BE49-F238E27FC236}">
                <a16:creationId xmlns:a16="http://schemas.microsoft.com/office/drawing/2014/main" id="{25C9CCCF-A4AD-226C-04A6-07469FA03527}"/>
              </a:ext>
            </a:extLst>
          </p:cNvPr>
          <p:cNvSpPr/>
          <p:nvPr/>
        </p:nvSpPr>
        <p:spPr>
          <a:xfrm>
            <a:off x="0" y="0"/>
            <a:ext cx="12192000" cy="6869608"/>
          </a:xfrm>
          <a:prstGeom prst="rect">
            <a:avLst/>
          </a:prstGeom>
          <a:solidFill>
            <a:schemeClr val="bg1">
              <a:lumMod val="7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el 17">
            <a:extLst>
              <a:ext uri="{FF2B5EF4-FFF2-40B4-BE49-F238E27FC236}">
                <a16:creationId xmlns:a16="http://schemas.microsoft.com/office/drawing/2014/main" id="{ED026473-9F10-D196-A5E9-DAF03647DF02}"/>
              </a:ext>
            </a:extLst>
          </p:cNvPr>
          <p:cNvSpPr>
            <a:spLocks noGrp="1"/>
          </p:cNvSpPr>
          <p:nvPr>
            <p:ph type="title"/>
          </p:nvPr>
        </p:nvSpPr>
        <p:spPr>
          <a:xfrm>
            <a:off x="839788" y="-261257"/>
            <a:ext cx="10515600" cy="1951945"/>
          </a:xfrm>
        </p:spPr>
        <p:txBody>
          <a:bodyPr/>
          <a:lstStyle/>
          <a:p>
            <a:pPr algn="ctr"/>
            <a:r>
              <a:rPr lang="de-DE" b="1" dirty="0">
                <a:solidFill>
                  <a:schemeClr val="bg2">
                    <a:lumMod val="25000"/>
                  </a:schemeClr>
                </a:solidFill>
              </a:rPr>
              <a:t>Forschung     &amp;     Unternehmen</a:t>
            </a:r>
          </a:p>
        </p:txBody>
      </p:sp>
      <p:sp>
        <p:nvSpPr>
          <p:cNvPr id="20" name="Textplatzhalter 19">
            <a:extLst>
              <a:ext uri="{FF2B5EF4-FFF2-40B4-BE49-F238E27FC236}">
                <a16:creationId xmlns:a16="http://schemas.microsoft.com/office/drawing/2014/main" id="{D2DEB981-4605-1239-84D2-E242000885EA}"/>
              </a:ext>
            </a:extLst>
          </p:cNvPr>
          <p:cNvSpPr>
            <a:spLocks noGrp="1"/>
          </p:cNvSpPr>
          <p:nvPr>
            <p:ph type="body" idx="1"/>
          </p:nvPr>
        </p:nvSpPr>
        <p:spPr/>
        <p:txBody>
          <a:bodyPr/>
          <a:lstStyle/>
          <a:p>
            <a:r>
              <a:rPr lang="de-DE" dirty="0">
                <a:solidFill>
                  <a:schemeClr val="bg2">
                    <a:lumMod val="25000"/>
                  </a:schemeClr>
                </a:solidFill>
              </a:rPr>
              <a:t>Matthias CAESAR</a:t>
            </a:r>
          </a:p>
        </p:txBody>
      </p:sp>
      <p:sp>
        <p:nvSpPr>
          <p:cNvPr id="24" name="Inhaltsplatzhalter 23">
            <a:extLst>
              <a:ext uri="{FF2B5EF4-FFF2-40B4-BE49-F238E27FC236}">
                <a16:creationId xmlns:a16="http://schemas.microsoft.com/office/drawing/2014/main" id="{EEBB32E7-6B52-0229-593B-C3ECE2A5EB7D}"/>
              </a:ext>
            </a:extLst>
          </p:cNvPr>
          <p:cNvSpPr>
            <a:spLocks noGrp="1"/>
          </p:cNvSpPr>
          <p:nvPr>
            <p:ph sz="half" idx="2"/>
          </p:nvPr>
        </p:nvSpPr>
        <p:spPr/>
        <p:txBody>
          <a:bodyPr>
            <a:normAutofit/>
          </a:bodyPr>
          <a:lstStyle/>
          <a:p>
            <a:pPr marL="0" indent="0">
              <a:buNone/>
            </a:pPr>
            <a:endParaRPr lang="de-DE" sz="1800" dirty="0">
              <a:solidFill>
                <a:schemeClr val="bg2">
                  <a:lumMod val="25000"/>
                </a:schemeClr>
              </a:solidFill>
            </a:endParaRPr>
          </a:p>
          <a:p>
            <a:pPr marL="0" indent="0">
              <a:buNone/>
            </a:pPr>
            <a:r>
              <a:rPr lang="de-DE" sz="1800" dirty="0">
                <a:solidFill>
                  <a:schemeClr val="bg2">
                    <a:lumMod val="25000"/>
                  </a:schemeClr>
                </a:solidFill>
              </a:rPr>
              <a:t>… seit 30 Jahren in der Welt der </a:t>
            </a:r>
            <a:r>
              <a:rPr lang="de-DE" sz="1800" b="1" dirty="0">
                <a:solidFill>
                  <a:schemeClr val="bg2">
                    <a:lumMod val="25000"/>
                  </a:schemeClr>
                </a:solidFill>
              </a:rPr>
              <a:t>IT</a:t>
            </a:r>
            <a:r>
              <a:rPr lang="de-DE" sz="1800" dirty="0">
                <a:solidFill>
                  <a:schemeClr val="bg2">
                    <a:lumMod val="25000"/>
                  </a:schemeClr>
                </a:solidFill>
              </a:rPr>
              <a:t> und der </a:t>
            </a:r>
            <a:r>
              <a:rPr lang="de-DE" sz="1800" b="1" dirty="0">
                <a:solidFill>
                  <a:schemeClr val="bg2">
                    <a:lumMod val="25000"/>
                  </a:schemeClr>
                </a:solidFill>
              </a:rPr>
              <a:t>Sprachen</a:t>
            </a:r>
            <a:r>
              <a:rPr lang="de-DE" sz="1800" dirty="0">
                <a:solidFill>
                  <a:schemeClr val="bg2">
                    <a:lumMod val="25000"/>
                  </a:schemeClr>
                </a:solidFill>
              </a:rPr>
              <a:t> zuhause.</a:t>
            </a:r>
          </a:p>
        </p:txBody>
      </p:sp>
      <p:sp>
        <p:nvSpPr>
          <p:cNvPr id="29" name="Textplatzhalter 28">
            <a:extLst>
              <a:ext uri="{FF2B5EF4-FFF2-40B4-BE49-F238E27FC236}">
                <a16:creationId xmlns:a16="http://schemas.microsoft.com/office/drawing/2014/main" id="{161E5A11-1C7A-2220-8738-9E01F201FF6F}"/>
              </a:ext>
            </a:extLst>
          </p:cNvPr>
          <p:cNvSpPr>
            <a:spLocks noGrp="1"/>
          </p:cNvSpPr>
          <p:nvPr>
            <p:ph type="body" sz="quarter" idx="3"/>
          </p:nvPr>
        </p:nvSpPr>
        <p:spPr/>
        <p:txBody>
          <a:bodyPr/>
          <a:lstStyle/>
          <a:p>
            <a:r>
              <a:rPr lang="de-DE" b="0" dirty="0">
                <a:solidFill>
                  <a:schemeClr val="bg2">
                    <a:lumMod val="25000"/>
                  </a:schemeClr>
                </a:solidFill>
              </a:rPr>
              <a:t>Prof. </a:t>
            </a:r>
            <a:r>
              <a:rPr lang="de-DE" dirty="0">
                <a:solidFill>
                  <a:schemeClr val="bg2">
                    <a:lumMod val="25000"/>
                  </a:schemeClr>
                </a:solidFill>
              </a:rPr>
              <a:t>Christina ELMER</a:t>
            </a:r>
          </a:p>
        </p:txBody>
      </p:sp>
      <p:pic>
        <p:nvPicPr>
          <p:cNvPr id="1026" name="Picture 2" descr="Portrait einer Frau">
            <a:hlinkClick r:id="rId5"/>
            <a:extLst>
              <a:ext uri="{FF2B5EF4-FFF2-40B4-BE49-F238E27FC236}">
                <a16:creationId xmlns:a16="http://schemas.microsoft.com/office/drawing/2014/main" id="{7C2EFE42-29EA-4600-3363-1C643F032F21}"/>
              </a:ext>
            </a:extLst>
          </p:cNvPr>
          <p:cNvPicPr>
            <a:picLocks noGrp="1"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bwMode="auto">
          <a:xfrm>
            <a:off x="6278286" y="2573592"/>
            <a:ext cx="3210201" cy="2146046"/>
          </a:xfrm>
          <a:prstGeom prst="roundRect">
            <a:avLst>
              <a:gd name="adj" fmla="val 8594"/>
            </a:avLst>
          </a:prstGeom>
          <a:solidFill>
            <a:srgbClr val="FFFFFF">
              <a:shade val="85000"/>
            </a:srgbClr>
          </a:solidFill>
          <a:ln>
            <a:noFill/>
          </a:ln>
          <a:effectLst/>
          <a:extLst>
            <a:ext uri="{909E8E84-426E-40DD-AFC4-6F175D3DCCD1}">
              <a14:hiddenFill xmlns:a14="http://schemas.microsoft.com/office/drawing/2010/main">
                <a:solidFill>
                  <a:srgbClr val="FFFFFF"/>
                </a:solidFill>
              </a14:hiddenFill>
            </a:ext>
          </a:extLst>
        </p:spPr>
      </p:pic>
      <p:sp>
        <p:nvSpPr>
          <p:cNvPr id="33" name="Textfeld 32">
            <a:extLst>
              <a:ext uri="{FF2B5EF4-FFF2-40B4-BE49-F238E27FC236}">
                <a16:creationId xmlns:a16="http://schemas.microsoft.com/office/drawing/2014/main" id="{FCF07582-2225-BD64-F3EF-2FF1E91E8E63}"/>
              </a:ext>
            </a:extLst>
          </p:cNvPr>
          <p:cNvSpPr txBox="1"/>
          <p:nvPr/>
        </p:nvSpPr>
        <p:spPr>
          <a:xfrm>
            <a:off x="6194427" y="4807505"/>
            <a:ext cx="6162674" cy="2062103"/>
          </a:xfrm>
          <a:prstGeom prst="rect">
            <a:avLst/>
          </a:prstGeom>
          <a:noFill/>
        </p:spPr>
        <p:txBody>
          <a:bodyPr wrap="square">
            <a:spAutoFit/>
          </a:bodyPr>
          <a:lstStyle/>
          <a:p>
            <a:r>
              <a:rPr lang="de-DE" b="0" i="0">
                <a:solidFill>
                  <a:schemeClr val="bg2">
                    <a:lumMod val="25000"/>
                  </a:schemeClr>
                </a:solidFill>
                <a:effectLst/>
                <a:latin typeface="Akkurat-Bold"/>
              </a:rPr>
              <a:t>Professur für </a:t>
            </a:r>
            <a:r>
              <a:rPr lang="de-DE" b="1" i="0">
                <a:solidFill>
                  <a:schemeClr val="bg2">
                    <a:lumMod val="25000"/>
                  </a:schemeClr>
                </a:solidFill>
                <a:effectLst/>
                <a:latin typeface="Akkurat-Regular"/>
              </a:rPr>
              <a:t>Digitaler Journalismus / Datenjournalismus</a:t>
            </a:r>
            <a:br>
              <a:rPr lang="de-DE" b="0" i="0">
                <a:solidFill>
                  <a:schemeClr val="bg2">
                    <a:lumMod val="25000"/>
                  </a:schemeClr>
                </a:solidFill>
                <a:effectLst/>
                <a:latin typeface="Akkurat-Regular"/>
              </a:rPr>
            </a:br>
            <a:r>
              <a:rPr lang="de-DE" b="1" i="0">
                <a:solidFill>
                  <a:schemeClr val="bg2">
                    <a:lumMod val="25000"/>
                  </a:schemeClr>
                </a:solidFill>
                <a:effectLst/>
                <a:latin typeface="Akkurat-Regular"/>
              </a:rPr>
              <a:t>TU Dortmund</a:t>
            </a:r>
            <a:br>
              <a:rPr lang="de-DE">
                <a:solidFill>
                  <a:schemeClr val="bg2">
                    <a:lumMod val="25000"/>
                  </a:schemeClr>
                </a:solidFill>
                <a:latin typeface="Akkurat-Regular"/>
              </a:rPr>
            </a:br>
            <a:endParaRPr lang="de-DE" sz="600">
              <a:solidFill>
                <a:schemeClr val="bg2">
                  <a:lumMod val="25000"/>
                </a:schemeClr>
              </a:solidFill>
              <a:latin typeface="Akkurat-Regular"/>
            </a:endParaRPr>
          </a:p>
          <a:p>
            <a:r>
              <a:rPr lang="de-DE" sz="140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latin typeface="Akkurat-Regular"/>
              </a:rPr>
              <a:t>zuvor u.a.</a:t>
            </a:r>
            <a:endParaRPr lang="de-DE">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latin typeface="Akkurat-Regular"/>
            </a:endParaRPr>
          </a:p>
          <a:p>
            <a:r>
              <a:rPr lang="de-DE" b="0" i="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t>DER SPIEGEL: stellvertretende Entwicklungschefin, </a:t>
            </a:r>
            <a:br>
              <a:rPr lang="de-DE" b="0" i="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br>
            <a:r>
              <a:rPr lang="de-DE" b="0" i="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t>zuvor Mitglied der Chefredaktion von SPIEGEL ONLINE, </a:t>
            </a:r>
            <a:br>
              <a:rPr lang="de-DE" b="0" i="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br>
            <a:r>
              <a:rPr lang="de-DE" b="0" i="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t>Leiterin des Ressorts Datenjournalismus, Wissenschaftsredakteurin</a:t>
            </a:r>
          </a:p>
        </p:txBody>
      </p:sp>
      <p:pic>
        <p:nvPicPr>
          <p:cNvPr id="3" name="Grafik 2" descr="Ein Bild, das Muster, Quadrat, Kunst, Design enthält.&#10;&#10;Automatisch generierte Beschreibung">
            <a:extLst>
              <a:ext uri="{FF2B5EF4-FFF2-40B4-BE49-F238E27FC236}">
                <a16:creationId xmlns:a16="http://schemas.microsoft.com/office/drawing/2014/main" id="{1356045E-2970-01AA-9635-D9B602A540D4}"/>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0180" y="3767137"/>
            <a:ext cx="2683783" cy="2683783"/>
          </a:xfrm>
          <a:prstGeom prst="rect">
            <a:avLst/>
          </a:prstGeom>
        </p:spPr>
      </p:pic>
    </p:spTree>
    <p:extLst>
      <p:ext uri="{BB962C8B-B14F-4D97-AF65-F5344CB8AC3E}">
        <p14:creationId xmlns:p14="http://schemas.microsoft.com/office/powerpoint/2010/main" val="2228480996"/>
      </p:ext>
    </p:extLst>
  </p:cSld>
  <p:clrMapOvr>
    <a:masterClrMapping/>
  </p:clrMapOvr>
  <mc:AlternateContent xmlns:mc="http://schemas.openxmlformats.org/markup-compatibility/2006">
    <mc:Choice xmlns:p14="http://schemas.microsoft.com/office/powerpoint/2010/main" Requires="p14">
      <p:transition p14:dur="10" advTm="15000"/>
    </mc:Choice>
    <mc:Fallback>
      <p:transition advTm="1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6ABBF791-0DEF-7E2E-8FD0-8F7A8445420C}"/>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radius="5"/>
                    </a14:imgEffect>
                  </a14:imgLayer>
                </a14:imgProps>
              </a:ext>
            </a:extLst>
          </a:blip>
          <a:srcRect t="1929" r="-1" b="-1"/>
          <a:stretch/>
        </p:blipFill>
        <p:spPr>
          <a:xfrm>
            <a:off x="20" y="10"/>
            <a:ext cx="12188931" cy="6857990"/>
          </a:xfrm>
          <a:prstGeom prst="rect">
            <a:avLst/>
          </a:prstGeom>
        </p:spPr>
      </p:pic>
      <p:sp>
        <p:nvSpPr>
          <p:cNvPr id="35" name="Rechteck 34">
            <a:extLst>
              <a:ext uri="{FF2B5EF4-FFF2-40B4-BE49-F238E27FC236}">
                <a16:creationId xmlns:a16="http://schemas.microsoft.com/office/drawing/2014/main" id="{25C9CCCF-A4AD-226C-04A6-07469FA03527}"/>
              </a:ext>
            </a:extLst>
          </p:cNvPr>
          <p:cNvSpPr/>
          <p:nvPr/>
        </p:nvSpPr>
        <p:spPr>
          <a:xfrm>
            <a:off x="0" y="0"/>
            <a:ext cx="12192000" cy="6869608"/>
          </a:xfrm>
          <a:prstGeom prst="rect">
            <a:avLst/>
          </a:prstGeom>
          <a:solidFill>
            <a:schemeClr val="bg1">
              <a:lumMod val="7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el 17">
            <a:extLst>
              <a:ext uri="{FF2B5EF4-FFF2-40B4-BE49-F238E27FC236}">
                <a16:creationId xmlns:a16="http://schemas.microsoft.com/office/drawing/2014/main" id="{ED026473-9F10-D196-A5E9-DAF03647DF02}"/>
              </a:ext>
            </a:extLst>
          </p:cNvPr>
          <p:cNvSpPr>
            <a:spLocks noGrp="1"/>
          </p:cNvSpPr>
          <p:nvPr>
            <p:ph type="title"/>
          </p:nvPr>
        </p:nvSpPr>
        <p:spPr>
          <a:xfrm>
            <a:off x="839788" y="-261257"/>
            <a:ext cx="10515600" cy="1951945"/>
          </a:xfrm>
        </p:spPr>
        <p:txBody>
          <a:bodyPr/>
          <a:lstStyle/>
          <a:p>
            <a:pPr algn="ctr"/>
            <a:r>
              <a:rPr lang="de-DE" b="1" dirty="0">
                <a:solidFill>
                  <a:schemeClr val="bg2">
                    <a:lumMod val="25000"/>
                  </a:schemeClr>
                </a:solidFill>
              </a:rPr>
              <a:t>Forschung         Unternehmen</a:t>
            </a:r>
          </a:p>
        </p:txBody>
      </p:sp>
      <p:sp>
        <p:nvSpPr>
          <p:cNvPr id="20" name="Textplatzhalter 19">
            <a:extLst>
              <a:ext uri="{FF2B5EF4-FFF2-40B4-BE49-F238E27FC236}">
                <a16:creationId xmlns:a16="http://schemas.microsoft.com/office/drawing/2014/main" id="{D2DEB981-4605-1239-84D2-E242000885EA}"/>
              </a:ext>
            </a:extLst>
          </p:cNvPr>
          <p:cNvSpPr>
            <a:spLocks noGrp="1"/>
          </p:cNvSpPr>
          <p:nvPr>
            <p:ph type="body" idx="1"/>
          </p:nvPr>
        </p:nvSpPr>
        <p:spPr/>
        <p:txBody>
          <a:bodyPr/>
          <a:lstStyle/>
          <a:p>
            <a:r>
              <a:rPr lang="de-DE" dirty="0">
                <a:solidFill>
                  <a:schemeClr val="bg1">
                    <a:lumMod val="50000"/>
                  </a:schemeClr>
                </a:solidFill>
              </a:rPr>
              <a:t>Matthias CAESAR</a:t>
            </a:r>
          </a:p>
        </p:txBody>
      </p:sp>
      <p:sp>
        <p:nvSpPr>
          <p:cNvPr id="24" name="Inhaltsplatzhalter 23">
            <a:extLst>
              <a:ext uri="{FF2B5EF4-FFF2-40B4-BE49-F238E27FC236}">
                <a16:creationId xmlns:a16="http://schemas.microsoft.com/office/drawing/2014/main" id="{EEBB32E7-6B52-0229-593B-C3ECE2A5EB7D}"/>
              </a:ext>
            </a:extLst>
          </p:cNvPr>
          <p:cNvSpPr>
            <a:spLocks noGrp="1"/>
          </p:cNvSpPr>
          <p:nvPr>
            <p:ph sz="half" idx="2"/>
          </p:nvPr>
        </p:nvSpPr>
        <p:spPr/>
        <p:txBody>
          <a:bodyPr>
            <a:normAutofit/>
          </a:bodyPr>
          <a:lstStyle/>
          <a:p>
            <a:pPr marL="0" indent="0">
              <a:buNone/>
            </a:pPr>
            <a:endParaRPr lang="de-DE" sz="1800" dirty="0">
              <a:solidFill>
                <a:schemeClr val="bg1">
                  <a:lumMod val="50000"/>
                </a:schemeClr>
              </a:solidFill>
            </a:endParaRPr>
          </a:p>
          <a:p>
            <a:pPr marL="0" indent="0">
              <a:buNone/>
            </a:pPr>
            <a:r>
              <a:rPr lang="de-DE" sz="1800" dirty="0">
                <a:solidFill>
                  <a:schemeClr val="bg1">
                    <a:lumMod val="50000"/>
                  </a:schemeClr>
                </a:solidFill>
              </a:rPr>
              <a:t>… seit 30 Jahren in der Welt der </a:t>
            </a:r>
            <a:r>
              <a:rPr lang="de-DE" sz="1800" b="1" dirty="0">
                <a:solidFill>
                  <a:schemeClr val="bg1">
                    <a:lumMod val="50000"/>
                  </a:schemeClr>
                </a:solidFill>
              </a:rPr>
              <a:t>IT</a:t>
            </a:r>
            <a:r>
              <a:rPr lang="de-DE" sz="1800" dirty="0">
                <a:solidFill>
                  <a:schemeClr val="bg1">
                    <a:lumMod val="50000"/>
                  </a:schemeClr>
                </a:solidFill>
              </a:rPr>
              <a:t> und der </a:t>
            </a:r>
            <a:r>
              <a:rPr lang="de-DE" sz="1800" b="1" dirty="0">
                <a:solidFill>
                  <a:schemeClr val="bg1">
                    <a:lumMod val="50000"/>
                  </a:schemeClr>
                </a:solidFill>
              </a:rPr>
              <a:t>Sprachen</a:t>
            </a:r>
            <a:r>
              <a:rPr lang="de-DE" sz="1800" dirty="0">
                <a:solidFill>
                  <a:schemeClr val="bg1">
                    <a:lumMod val="50000"/>
                  </a:schemeClr>
                </a:solidFill>
              </a:rPr>
              <a:t> zuhause.</a:t>
            </a:r>
          </a:p>
        </p:txBody>
      </p:sp>
      <p:sp>
        <p:nvSpPr>
          <p:cNvPr id="29" name="Textplatzhalter 28">
            <a:extLst>
              <a:ext uri="{FF2B5EF4-FFF2-40B4-BE49-F238E27FC236}">
                <a16:creationId xmlns:a16="http://schemas.microsoft.com/office/drawing/2014/main" id="{161E5A11-1C7A-2220-8738-9E01F201FF6F}"/>
              </a:ext>
            </a:extLst>
          </p:cNvPr>
          <p:cNvSpPr>
            <a:spLocks noGrp="1"/>
          </p:cNvSpPr>
          <p:nvPr>
            <p:ph type="body" sz="quarter" idx="3"/>
          </p:nvPr>
        </p:nvSpPr>
        <p:spPr/>
        <p:txBody>
          <a:bodyPr/>
          <a:lstStyle/>
          <a:p>
            <a:r>
              <a:rPr lang="de-DE" b="0" dirty="0">
                <a:solidFill>
                  <a:schemeClr val="bg2">
                    <a:lumMod val="25000"/>
                  </a:schemeClr>
                </a:solidFill>
              </a:rPr>
              <a:t>Prof. </a:t>
            </a:r>
            <a:r>
              <a:rPr lang="de-DE" dirty="0">
                <a:solidFill>
                  <a:schemeClr val="bg2">
                    <a:lumMod val="25000"/>
                  </a:schemeClr>
                </a:solidFill>
              </a:rPr>
              <a:t>Christina ELMER</a:t>
            </a:r>
          </a:p>
        </p:txBody>
      </p:sp>
      <p:pic>
        <p:nvPicPr>
          <p:cNvPr id="1026" name="Picture 2" descr="Portrait einer Frau">
            <a:hlinkClick r:id="rId5"/>
            <a:extLst>
              <a:ext uri="{FF2B5EF4-FFF2-40B4-BE49-F238E27FC236}">
                <a16:creationId xmlns:a16="http://schemas.microsoft.com/office/drawing/2014/main" id="{7C2EFE42-29EA-4600-3363-1C643F032F21}"/>
              </a:ext>
            </a:extLst>
          </p:cNvPr>
          <p:cNvPicPr>
            <a:picLocks noGrp="1"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bwMode="auto">
          <a:xfrm>
            <a:off x="6278286" y="2573592"/>
            <a:ext cx="3210201" cy="2146046"/>
          </a:xfrm>
          <a:prstGeom prst="roundRect">
            <a:avLst>
              <a:gd name="adj" fmla="val 8594"/>
            </a:avLst>
          </a:prstGeom>
          <a:solidFill>
            <a:srgbClr val="FFFFFF">
              <a:shade val="85000"/>
            </a:srgbClr>
          </a:solidFill>
          <a:ln>
            <a:noFill/>
          </a:ln>
          <a:effectLst/>
          <a:extLst>
            <a:ext uri="{909E8E84-426E-40DD-AFC4-6F175D3DCCD1}">
              <a14:hiddenFill xmlns:a14="http://schemas.microsoft.com/office/drawing/2010/main">
                <a:solidFill>
                  <a:srgbClr val="FFFFFF"/>
                </a:solidFill>
              </a14:hiddenFill>
            </a:ext>
          </a:extLst>
        </p:spPr>
      </p:pic>
      <p:sp>
        <p:nvSpPr>
          <p:cNvPr id="2" name="Rechteck: abgerundete Ecken 1">
            <a:extLst>
              <a:ext uri="{FF2B5EF4-FFF2-40B4-BE49-F238E27FC236}">
                <a16:creationId xmlns:a16="http://schemas.microsoft.com/office/drawing/2014/main" id="{8E4E1229-0AE1-18A1-A5E0-F37B6F711086}"/>
              </a:ext>
            </a:extLst>
          </p:cNvPr>
          <p:cNvSpPr/>
          <p:nvPr/>
        </p:nvSpPr>
        <p:spPr>
          <a:xfrm>
            <a:off x="6278286" y="4807505"/>
            <a:ext cx="5818464" cy="1951945"/>
          </a:xfrm>
          <a:prstGeom prst="round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feld 32">
            <a:extLst>
              <a:ext uri="{FF2B5EF4-FFF2-40B4-BE49-F238E27FC236}">
                <a16:creationId xmlns:a16="http://schemas.microsoft.com/office/drawing/2014/main" id="{FCF07582-2225-BD64-F3EF-2FF1E91E8E63}"/>
              </a:ext>
            </a:extLst>
          </p:cNvPr>
          <p:cNvSpPr txBox="1"/>
          <p:nvPr/>
        </p:nvSpPr>
        <p:spPr>
          <a:xfrm>
            <a:off x="6406248" y="4807505"/>
            <a:ext cx="6063414" cy="2062103"/>
          </a:xfrm>
          <a:prstGeom prst="rect">
            <a:avLst/>
          </a:prstGeom>
          <a:noFill/>
        </p:spPr>
        <p:txBody>
          <a:bodyPr wrap="square">
            <a:spAutoFit/>
          </a:bodyPr>
          <a:lstStyle/>
          <a:p>
            <a:r>
              <a:rPr lang="de-DE" b="0" i="0" dirty="0">
                <a:solidFill>
                  <a:schemeClr val="bg2">
                    <a:lumMod val="25000"/>
                  </a:schemeClr>
                </a:solidFill>
                <a:effectLst/>
                <a:latin typeface="Akkurat-Bold"/>
              </a:rPr>
              <a:t>Professur für </a:t>
            </a:r>
            <a:r>
              <a:rPr lang="de-DE" b="1" i="0" dirty="0">
                <a:solidFill>
                  <a:schemeClr val="bg2">
                    <a:lumMod val="25000"/>
                  </a:schemeClr>
                </a:solidFill>
                <a:effectLst/>
                <a:latin typeface="Akkurat-Regular"/>
              </a:rPr>
              <a:t>Digitaler Journalismus / Datenjournalismus</a:t>
            </a:r>
            <a:br>
              <a:rPr lang="de-DE" b="0" i="0" dirty="0">
                <a:solidFill>
                  <a:schemeClr val="bg2">
                    <a:lumMod val="25000"/>
                  </a:schemeClr>
                </a:solidFill>
                <a:effectLst/>
                <a:latin typeface="Akkurat-Regular"/>
              </a:rPr>
            </a:br>
            <a:r>
              <a:rPr lang="de-DE" b="1" i="0" dirty="0">
                <a:solidFill>
                  <a:schemeClr val="bg2">
                    <a:lumMod val="25000"/>
                  </a:schemeClr>
                </a:solidFill>
                <a:effectLst/>
                <a:latin typeface="Akkurat-Regular"/>
              </a:rPr>
              <a:t>TU Dortmund</a:t>
            </a:r>
            <a:br>
              <a:rPr lang="de-DE" dirty="0">
                <a:solidFill>
                  <a:schemeClr val="bg2">
                    <a:lumMod val="25000"/>
                  </a:schemeClr>
                </a:solidFill>
                <a:latin typeface="Akkurat-Regular"/>
              </a:rPr>
            </a:br>
            <a:endParaRPr lang="de-DE" sz="600" dirty="0">
              <a:solidFill>
                <a:schemeClr val="bg2">
                  <a:lumMod val="25000"/>
                </a:schemeClr>
              </a:solidFill>
              <a:latin typeface="Akkurat-Regular"/>
            </a:endParaRPr>
          </a:p>
          <a:p>
            <a:r>
              <a:rPr lang="de-DE" sz="1400" dirty="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latin typeface="Akkurat-Regular"/>
              </a:rPr>
              <a:t>zuvor u.a.</a:t>
            </a:r>
            <a:endParaRPr lang="de-DE" dirty="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latin typeface="Akkurat-Regular"/>
            </a:endParaRPr>
          </a:p>
          <a:p>
            <a:r>
              <a:rPr lang="de-DE" b="0" i="0" dirty="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t>DER SPIEGEL: stellvertretende Entwicklungschefin, </a:t>
            </a:r>
            <a:br>
              <a:rPr lang="de-DE" b="0" i="0" dirty="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br>
            <a:r>
              <a:rPr lang="de-DE" b="0" i="0" dirty="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t>zuvor Mitglied der Chefredaktion von SPIEGEL ONLINE, </a:t>
            </a:r>
            <a:br>
              <a:rPr lang="de-DE" b="0" i="0" dirty="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br>
            <a:r>
              <a:rPr lang="de-DE" b="0" i="0" dirty="0">
                <a:gradFill flip="none" rotWithShape="1">
                  <a:gsLst>
                    <a:gs pos="0">
                      <a:schemeClr val="bg2">
                        <a:lumMod val="25000"/>
                        <a:shade val="30000"/>
                        <a:satMod val="115000"/>
                      </a:schemeClr>
                    </a:gs>
                    <a:gs pos="50000">
                      <a:schemeClr val="bg2">
                        <a:lumMod val="25000"/>
                        <a:shade val="67500"/>
                        <a:satMod val="115000"/>
                      </a:schemeClr>
                    </a:gs>
                    <a:gs pos="100000">
                      <a:schemeClr val="bg2">
                        <a:lumMod val="25000"/>
                        <a:shade val="100000"/>
                        <a:satMod val="115000"/>
                      </a:schemeClr>
                    </a:gs>
                  </a:gsLst>
                  <a:path path="circle">
                    <a:fillToRect l="100000" t="100000"/>
                  </a:path>
                  <a:tileRect r="-100000" b="-100000"/>
                </a:gradFill>
                <a:effectLst/>
                <a:latin typeface="Akkurat-Regular"/>
              </a:rPr>
              <a:t>Leiterin des Ressorts Datenjournalismus, Wissenschaftsredakteurin</a:t>
            </a:r>
          </a:p>
        </p:txBody>
      </p:sp>
      <p:pic>
        <p:nvPicPr>
          <p:cNvPr id="37" name="Grafik 36" descr="Unendlich mit einfarbiger Füllung">
            <a:extLst>
              <a:ext uri="{FF2B5EF4-FFF2-40B4-BE49-F238E27FC236}">
                <a16:creationId xmlns:a16="http://schemas.microsoft.com/office/drawing/2014/main" id="{2D4A5BC6-C857-E80F-D6F8-837530885D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32527" y="289380"/>
            <a:ext cx="914400" cy="914400"/>
          </a:xfrm>
          <a:prstGeom prst="rect">
            <a:avLst/>
          </a:prstGeom>
        </p:spPr>
      </p:pic>
    </p:spTree>
    <p:extLst>
      <p:ext uri="{BB962C8B-B14F-4D97-AF65-F5344CB8AC3E}">
        <p14:creationId xmlns:p14="http://schemas.microsoft.com/office/powerpoint/2010/main" val="42288396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1BCEDC-7978-ECE2-1FC8-2E1809955ED3}"/>
              </a:ext>
            </a:extLst>
          </p:cNvPr>
          <p:cNvSpPr>
            <a:spLocks noGrp="1"/>
          </p:cNvSpPr>
          <p:nvPr>
            <p:ph type="title"/>
          </p:nvPr>
        </p:nvSpPr>
        <p:spPr/>
        <p:txBody>
          <a:bodyPr/>
          <a:lstStyle/>
          <a:p>
            <a:r>
              <a:rPr lang="de-DE" noProof="0" dirty="0"/>
              <a:t>Wirtschaftliche Auswirkungen</a:t>
            </a:r>
          </a:p>
        </p:txBody>
      </p:sp>
      <p:sp>
        <p:nvSpPr>
          <p:cNvPr id="3" name="Textplatzhalter 2">
            <a:extLst>
              <a:ext uri="{FF2B5EF4-FFF2-40B4-BE49-F238E27FC236}">
                <a16:creationId xmlns:a16="http://schemas.microsoft.com/office/drawing/2014/main" id="{AA1201EE-8953-E17E-6D95-BCD262A701BB}"/>
              </a:ext>
            </a:extLst>
          </p:cNvPr>
          <p:cNvSpPr>
            <a:spLocks noGrp="1"/>
          </p:cNvSpPr>
          <p:nvPr>
            <p:ph type="body" idx="1"/>
          </p:nvPr>
        </p:nvSpPr>
        <p:spPr/>
        <p:txBody>
          <a:bodyPr>
            <a:normAutofit fontScale="92500"/>
          </a:bodyPr>
          <a:lstStyle/>
          <a:p>
            <a:r>
              <a:rPr lang="de-DE" noProof="0" dirty="0"/>
              <a:t>Die Auswirkungen der generativen KI auf die Produktivität könnten der Weltwirtschaft einen Mehrwert in Billionenhöhe bringen. Die neueste Studie</a:t>
            </a:r>
            <a:r>
              <a:rPr lang="de-DE" baseline="30000" noProof="0" dirty="0"/>
              <a:t>(1)</a:t>
            </a:r>
            <a:r>
              <a:rPr lang="de-DE" noProof="0" dirty="0"/>
              <a:t> schätzt, dass generative KI in 63 Anwendungsfällen jährlich das Äquivalent von 2,6 Billionen bis 4,4 Billionen Dollar hinzufügen könnte</a:t>
            </a:r>
          </a:p>
          <a:p>
            <a:r>
              <a:rPr lang="de-DE" noProof="0" dirty="0"/>
              <a:t>BIP Deutschland (2021):</a:t>
            </a:r>
            <a:br>
              <a:rPr lang="de-DE" noProof="0" dirty="0"/>
            </a:br>
            <a:r>
              <a:rPr lang="de-DE" noProof="0" dirty="0"/>
              <a:t>4</a:t>
            </a:r>
            <a:r>
              <a:rPr lang="de-DE" b="0" i="0" noProof="0" dirty="0">
                <a:solidFill>
                  <a:srgbClr val="111111"/>
                </a:solidFill>
                <a:effectLst/>
                <a:latin typeface="Roboto" panose="02000000000000000000" pitchFamily="2" charset="0"/>
              </a:rPr>
              <a:t>,2 Billionen </a:t>
            </a:r>
            <a:r>
              <a:rPr lang="de-DE" noProof="0" dirty="0"/>
              <a:t>Dollar</a:t>
            </a:r>
            <a:endParaRPr lang="de-DE" b="0" i="0" noProof="0" dirty="0">
              <a:solidFill>
                <a:srgbClr val="111111"/>
              </a:solidFill>
              <a:effectLst/>
              <a:latin typeface="Roboto" panose="02000000000000000000" pitchFamily="2" charset="0"/>
            </a:endParaRPr>
          </a:p>
          <a:p>
            <a:r>
              <a:rPr lang="de-DE" noProof="0" dirty="0"/>
              <a:t>Aktuelle generative KI und andere Technologien haben das Potenzial, Arbeitstätigkeiten zu automatisieren, die heute 60 bis 70 Prozent der Zeit von Arbeitnehmern in Anspruch nehmen</a:t>
            </a:r>
            <a:r>
              <a:rPr lang="de-DE" noProof="0" dirty="0">
                <a:solidFill>
                  <a:srgbClr val="111111"/>
                </a:solidFill>
                <a:latin typeface="Roboto" panose="02000000000000000000" pitchFamily="2" charset="0"/>
              </a:rPr>
              <a:t>. Insbesondere die der so genannten Knowledge Workers</a:t>
            </a:r>
            <a:endParaRPr lang="de-DE" noProof="0" dirty="0"/>
          </a:p>
        </p:txBody>
      </p:sp>
      <p:sp>
        <p:nvSpPr>
          <p:cNvPr id="4" name="Fußzeilenplatzhalter 3">
            <a:extLst>
              <a:ext uri="{FF2B5EF4-FFF2-40B4-BE49-F238E27FC236}">
                <a16:creationId xmlns:a16="http://schemas.microsoft.com/office/drawing/2014/main" id="{5D87F7E8-BF6E-1983-0DBC-CBFD54F0E5B9}"/>
              </a:ext>
            </a:extLst>
          </p:cNvPr>
          <p:cNvSpPr>
            <a:spLocks noGrp="1"/>
          </p:cNvSpPr>
          <p:nvPr>
            <p:ph type="ftr" sz="quarter" idx="11"/>
          </p:nvPr>
        </p:nvSpPr>
        <p:spPr>
          <a:xfrm>
            <a:off x="838200" y="6311900"/>
            <a:ext cx="4114800" cy="365125"/>
          </a:xfrm>
        </p:spPr>
        <p:txBody>
          <a:bodyPr/>
          <a:lstStyle/>
          <a:p>
            <a:r>
              <a:rPr lang="en-US"/>
              <a:t>(1) Laut einer McKinsey-Studie über KI, Juni 2023</a:t>
            </a:r>
          </a:p>
        </p:txBody>
      </p:sp>
    </p:spTree>
    <p:extLst>
      <p:ext uri="{BB962C8B-B14F-4D97-AF65-F5344CB8AC3E}">
        <p14:creationId xmlns:p14="http://schemas.microsoft.com/office/powerpoint/2010/main" val="302613047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1336</Words>
  <Application>Microsoft Office PowerPoint</Application>
  <PresentationFormat>Breitbild</PresentationFormat>
  <Paragraphs>121</Paragraphs>
  <Slides>27</Slides>
  <Notes>17</Notes>
  <HiddenSlides>1</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27</vt:i4>
      </vt:variant>
    </vt:vector>
  </HeadingPairs>
  <TitlesOfParts>
    <vt:vector size="35" baseType="lpstr">
      <vt:lpstr>Meiryo</vt:lpstr>
      <vt:lpstr>Akkurat-Bold</vt:lpstr>
      <vt:lpstr>Akkurat-Regular</vt:lpstr>
      <vt:lpstr>Arial</vt:lpstr>
      <vt:lpstr>Calibri</vt:lpstr>
      <vt:lpstr>Century Gothic</vt:lpstr>
      <vt:lpstr>Roboto</vt:lpstr>
      <vt:lpstr>Office</vt:lpstr>
      <vt:lpstr>Künstliche Intelligenz  EINblick ÜBERblick AUSblick</vt:lpstr>
      <vt:lpstr>Künstliche Intelligenz</vt:lpstr>
      <vt:lpstr>Frühe Anfänge</vt:lpstr>
      <vt:lpstr>KI-Winter und Wieder-belebung</vt:lpstr>
      <vt:lpstr>Jüngste Entwicklungen</vt:lpstr>
      <vt:lpstr>Der Aufstieg der großen Sprach-modelle</vt:lpstr>
      <vt:lpstr>Für GAI benötigte Zutaten</vt:lpstr>
      <vt:lpstr>Für GAI benötigte Zutaten</vt:lpstr>
      <vt:lpstr>PowerPoint-Präsentation</vt:lpstr>
      <vt:lpstr>Lernen durch Verstärkung</vt:lpstr>
      <vt:lpstr>Sequentielles Lernen</vt:lpstr>
      <vt:lpstr>Generalisierung</vt:lpstr>
      <vt:lpstr>Für GAI benötigte Zutaten</vt:lpstr>
      <vt:lpstr>In 2019/20...</vt:lpstr>
      <vt:lpstr>Frontier (2022):  Der weltweit erste  Exascale-Supercomputer </vt:lpstr>
      <vt:lpstr>Was ist der Kern eines  LLMs?</vt:lpstr>
      <vt:lpstr>Was ist der Kern eines  LLMs?</vt:lpstr>
      <vt:lpstr>Was ist der Kern eines  LLMs?</vt:lpstr>
      <vt:lpstr>Was ChatGPT (noch) nicht gut kann …   dafür gibt es Plug-Ins!</vt:lpstr>
      <vt:lpstr>Und wozu das alles gut ist, erfahre ich gleich auch noch…</vt:lpstr>
      <vt:lpstr>Deutsche Unternehmen und KI!</vt:lpstr>
      <vt:lpstr>Deutsche Unternehmen und KI!</vt:lpstr>
      <vt:lpstr>Die Zukunft der KI</vt:lpstr>
      <vt:lpstr>Ein Blick in die Zukunft des...</vt:lpstr>
      <vt:lpstr>Forschung     &amp;     Unternehmen</vt:lpstr>
      <vt:lpstr>Forschung         Unternehmen</vt:lpstr>
      <vt:lpstr>Wirtschaftliche Auswirkungen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Artificial Intelligence</dc:title>
  <dc:creator>Matthias Caesar [iLocIT!]</dc:creator>
  <cp:keywords>, docId:62FD65262A36B8E6CD024B4071B826D1</cp:keywords>
  <cp:lastModifiedBy>Matthias Caesar [iLocIT!]</cp:lastModifiedBy>
  <cp:revision>1</cp:revision>
  <dcterms:created xsi:type="dcterms:W3CDTF">2023-06-01T16:33:56Z</dcterms:created>
  <dcterms:modified xsi:type="dcterms:W3CDTF">2023-07-04T10:22:38Z</dcterms:modified>
</cp:coreProperties>
</file>